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4" r:id="rId1"/>
  </p:sldMasterIdLst>
  <p:notesMasterIdLst>
    <p:notesMasterId r:id="rId39"/>
  </p:notesMasterIdLst>
  <p:handoutMasterIdLst>
    <p:handoutMasterId r:id="rId40"/>
  </p:handoutMasterIdLst>
  <p:sldIdLst>
    <p:sldId id="269" r:id="rId2"/>
    <p:sldId id="266" r:id="rId3"/>
    <p:sldId id="638" r:id="rId4"/>
    <p:sldId id="613" r:id="rId5"/>
    <p:sldId id="639" r:id="rId6"/>
    <p:sldId id="754" r:id="rId7"/>
    <p:sldId id="491" r:id="rId8"/>
    <p:sldId id="783" r:id="rId9"/>
    <p:sldId id="650" r:id="rId10"/>
    <p:sldId id="487" r:id="rId11"/>
    <p:sldId id="529" r:id="rId12"/>
    <p:sldId id="786" r:id="rId13"/>
    <p:sldId id="493" r:id="rId14"/>
    <p:sldId id="784" r:id="rId15"/>
    <p:sldId id="785" r:id="rId16"/>
    <p:sldId id="788" r:id="rId17"/>
    <p:sldId id="755" r:id="rId18"/>
    <p:sldId id="756" r:id="rId19"/>
    <p:sldId id="769" r:id="rId20"/>
    <p:sldId id="770" r:id="rId21"/>
    <p:sldId id="771" r:id="rId22"/>
    <p:sldId id="772" r:id="rId23"/>
    <p:sldId id="630" r:id="rId24"/>
    <p:sldId id="625" r:id="rId25"/>
    <p:sldId id="612" r:id="rId26"/>
    <p:sldId id="764" r:id="rId27"/>
    <p:sldId id="766" r:id="rId28"/>
    <p:sldId id="758" r:id="rId29"/>
    <p:sldId id="628" r:id="rId30"/>
    <p:sldId id="629" r:id="rId31"/>
    <p:sldId id="767" r:id="rId32"/>
    <p:sldId id="795" r:id="rId33"/>
    <p:sldId id="789" r:id="rId34"/>
    <p:sldId id="790" r:id="rId35"/>
    <p:sldId id="792" r:id="rId36"/>
    <p:sldId id="793" r:id="rId37"/>
    <p:sldId id="794" r:id="rId38"/>
  </p:sldIdLst>
  <p:sldSz cx="9144000" cy="5148263"/>
  <p:notesSz cx="9309100" cy="7023100"/>
  <p:embeddedFontLst>
    <p:embeddedFont>
      <p:font typeface="Arial Black" panose="020B0A04020102020204" pitchFamily="34" charset="0"/>
      <p:bold r:id="rId41"/>
    </p:embeddedFont>
    <p:embeddedFont>
      <p:font typeface="Barlow Condensed Medium" panose="00000606000000000000" pitchFamily="2" charset="0"/>
      <p:regular r:id="rId42"/>
      <p:italic r:id="rId43"/>
    </p:embeddedFont>
    <p:embeddedFont>
      <p:font typeface="Franklin Gothic Book" panose="020B0503020102020204" pitchFamily="34" charset="0"/>
      <p:regular r:id="rId44"/>
      <p:italic r:id="rId45"/>
    </p:embeddedFont>
    <p:embeddedFont>
      <p:font typeface="Franklin Gothic Demi" panose="020B0703020102020204" pitchFamily="34" charset="0"/>
      <p:regular r:id="rId46"/>
      <p: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  <p:embeddedFont>
      <p:font typeface="Verdana Bold" panose="020B0804030504040204" pitchFamily="34" charset="0"/>
      <p:bold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4B4B9E1-9820-435C-9302-B6186725D5AC}">
          <p14:sldIdLst>
            <p14:sldId id="269"/>
          </p14:sldIdLst>
        </p14:section>
        <p14:section name="Table of contents" id="{AEC4C1D3-4F9E-4C37-A578-5F8F57006A0A}">
          <p14:sldIdLst>
            <p14:sldId id="266"/>
            <p14:sldId id="638"/>
            <p14:sldId id="613"/>
            <p14:sldId id="639"/>
            <p14:sldId id="754"/>
            <p14:sldId id="491"/>
            <p14:sldId id="783"/>
            <p14:sldId id="650"/>
            <p14:sldId id="487"/>
            <p14:sldId id="529"/>
            <p14:sldId id="786"/>
            <p14:sldId id="493"/>
            <p14:sldId id="784"/>
            <p14:sldId id="785"/>
            <p14:sldId id="788"/>
            <p14:sldId id="755"/>
            <p14:sldId id="756"/>
            <p14:sldId id="769"/>
            <p14:sldId id="770"/>
            <p14:sldId id="771"/>
            <p14:sldId id="772"/>
            <p14:sldId id="630"/>
            <p14:sldId id="625"/>
            <p14:sldId id="612"/>
            <p14:sldId id="764"/>
            <p14:sldId id="766"/>
            <p14:sldId id="758"/>
            <p14:sldId id="628"/>
            <p14:sldId id="629"/>
            <p14:sldId id="767"/>
            <p14:sldId id="795"/>
            <p14:sldId id="789"/>
            <p14:sldId id="790"/>
            <p14:sldId id="792"/>
            <p14:sldId id="793"/>
            <p14:sldId id="7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49ED18-AA8B-06CA-5C00-7D2DA082DA2B}" name="Kimlinh Nguyen" initials="KN" userId="S::Kimlinh.Nguyen@txdot.gov::718cd7b4-d4ad-4ef4-b799-04aa677386a0" providerId="AD"/>
  <p188:author id="{9D3D7AE4-E1DC-6C06-4BBA-5C375D2C1117}" name="Matthew Stephens-C" initials="MS" userId="S::MSTEPH-C@txdot.gov::781f284c-a54b-44b6-9155-b7807b7564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56A9"/>
    <a:srgbClr val="767676"/>
    <a:srgbClr val="D37171"/>
    <a:srgbClr val="549E79"/>
    <a:srgbClr val="74ADE6"/>
    <a:srgbClr val="0582FF"/>
    <a:srgbClr val="196533"/>
    <a:srgbClr val="E6E6E6"/>
    <a:srgbClr val="F5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F8A84-CA2D-499A-B67B-15A644740C8C}" v="21" dt="2026-05-26T20:36:16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20" autoAdjust="0"/>
  </p:normalViewPr>
  <p:slideViewPr>
    <p:cSldViewPr snapToGrid="0">
      <p:cViewPr varScale="1">
        <p:scale>
          <a:sx n="131" d="100"/>
          <a:sy n="131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ha Merrikh" userId="fc402218-fcb5-4438-afeb-2fea6c614cc7" providerId="ADAL" clId="{E14BD031-2C1B-4C38-B1C2-C475C8BE77DB}"/>
    <pc:docChg chg="undo custSel addSld delSld modSld sldOrd modSection">
      <pc:chgData name="Pasha Merrikh" userId="fc402218-fcb5-4438-afeb-2fea6c614cc7" providerId="ADAL" clId="{E14BD031-2C1B-4C38-B1C2-C475C8BE77DB}" dt="2026-05-26T20:43:44.581" v="658" actId="962"/>
      <pc:docMkLst>
        <pc:docMk/>
      </pc:docMkLst>
      <pc:sldChg chg="modNotesTx">
        <pc:chgData name="Pasha Merrikh" userId="fc402218-fcb5-4438-afeb-2fea6c614cc7" providerId="ADAL" clId="{E14BD031-2C1B-4C38-B1C2-C475C8BE77DB}" dt="2026-05-26T19:47:05.906" v="178" actId="6549"/>
        <pc:sldMkLst>
          <pc:docMk/>
          <pc:sldMk cId="862066343" sldId="266"/>
        </pc:sldMkLst>
      </pc:sldChg>
      <pc:sldChg chg="modSp mod">
        <pc:chgData name="Pasha Merrikh" userId="fc402218-fcb5-4438-afeb-2fea6c614cc7" providerId="ADAL" clId="{E14BD031-2C1B-4C38-B1C2-C475C8BE77DB}" dt="2026-05-26T20:43:18.232" v="646" actId="962"/>
        <pc:sldMkLst>
          <pc:docMk/>
          <pc:sldMk cId="2960130581" sldId="487"/>
        </pc:sldMkLst>
        <pc:spChg chg="mod">
          <ac:chgData name="Pasha Merrikh" userId="fc402218-fcb5-4438-afeb-2fea6c614cc7" providerId="ADAL" clId="{E14BD031-2C1B-4C38-B1C2-C475C8BE77DB}" dt="2026-05-26T20:43:18.232" v="646" actId="962"/>
          <ac:spMkLst>
            <pc:docMk/>
            <pc:sldMk cId="2960130581" sldId="487"/>
            <ac:spMk id="7" creationId="{00000000-0000-0000-0000-000000000000}"/>
          </ac:spMkLst>
        </pc:spChg>
        <pc:picChg chg="mod">
          <ac:chgData name="Pasha Merrikh" userId="fc402218-fcb5-4438-afeb-2fea6c614cc7" providerId="ADAL" clId="{E14BD031-2C1B-4C38-B1C2-C475C8BE77DB}" dt="2026-05-26T20:36:16.260" v="471" actId="962"/>
          <ac:picMkLst>
            <pc:docMk/>
            <pc:sldMk cId="2960130581" sldId="487"/>
            <ac:picMk id="7170" creationId="{00000000-0000-0000-0000-000000000000}"/>
          </ac:picMkLst>
        </pc:picChg>
      </pc:sldChg>
      <pc:sldChg chg="modSp mod">
        <pc:chgData name="Pasha Merrikh" userId="fc402218-fcb5-4438-afeb-2fea6c614cc7" providerId="ADAL" clId="{E14BD031-2C1B-4C38-B1C2-C475C8BE77DB}" dt="2026-05-26T20:34:24.493" v="300" actId="962"/>
        <pc:sldMkLst>
          <pc:docMk/>
          <pc:sldMk cId="2399069193" sldId="491"/>
        </pc:sldMkLst>
        <pc:picChg chg="mod">
          <ac:chgData name="Pasha Merrikh" userId="fc402218-fcb5-4438-afeb-2fea6c614cc7" providerId="ADAL" clId="{E14BD031-2C1B-4C38-B1C2-C475C8BE77DB}" dt="2026-05-26T20:34:24.493" v="300" actId="962"/>
          <ac:picMkLst>
            <pc:docMk/>
            <pc:sldMk cId="2399069193" sldId="491"/>
            <ac:picMk id="9" creationId="{C3DF913F-40E7-7143-A4E6-E5F601F70BB5}"/>
          </ac:picMkLst>
        </pc:picChg>
      </pc:sldChg>
      <pc:sldChg chg="modSp mod">
        <pc:chgData name="Pasha Merrikh" userId="fc402218-fcb5-4438-afeb-2fea6c614cc7" providerId="ADAL" clId="{E14BD031-2C1B-4C38-B1C2-C475C8BE77DB}" dt="2026-05-26T20:36:57.784" v="521" actId="962"/>
        <pc:sldMkLst>
          <pc:docMk/>
          <pc:sldMk cId="2221676868" sldId="493"/>
        </pc:sldMkLst>
        <pc:picChg chg="mod">
          <ac:chgData name="Pasha Merrikh" userId="fc402218-fcb5-4438-afeb-2fea6c614cc7" providerId="ADAL" clId="{E14BD031-2C1B-4C38-B1C2-C475C8BE77DB}" dt="2026-05-26T20:36:57.784" v="521" actId="962"/>
          <ac:picMkLst>
            <pc:docMk/>
            <pc:sldMk cId="2221676868" sldId="493"/>
            <ac:picMk id="6" creationId="{C11D624E-4A33-463B-BAB6-1F447C2F8A87}"/>
          </ac:picMkLst>
        </pc:picChg>
      </pc:sldChg>
      <pc:sldChg chg="modSp mod">
        <pc:chgData name="Pasha Merrikh" userId="fc402218-fcb5-4438-afeb-2fea6c614cc7" providerId="ADAL" clId="{E14BD031-2C1B-4C38-B1C2-C475C8BE77DB}" dt="2026-05-26T20:36:27.673" v="475" actId="962"/>
        <pc:sldMkLst>
          <pc:docMk/>
          <pc:sldMk cId="3000336878" sldId="529"/>
        </pc:sldMkLst>
        <pc:spChg chg="mod">
          <ac:chgData name="Pasha Merrikh" userId="fc402218-fcb5-4438-afeb-2fea6c614cc7" providerId="ADAL" clId="{E14BD031-2C1B-4C38-B1C2-C475C8BE77DB}" dt="2026-05-26T20:36:08.804" v="470" actId="962"/>
          <ac:spMkLst>
            <pc:docMk/>
            <pc:sldMk cId="3000336878" sldId="529"/>
            <ac:spMk id="4" creationId="{F7AD280B-C478-481B-9F23-E6F1F1BD94C6}"/>
          </ac:spMkLst>
        </pc:spChg>
        <pc:picChg chg="mod">
          <ac:chgData name="Pasha Merrikh" userId="fc402218-fcb5-4438-afeb-2fea6c614cc7" providerId="ADAL" clId="{E14BD031-2C1B-4C38-B1C2-C475C8BE77DB}" dt="2026-05-26T20:36:27.673" v="475" actId="962"/>
          <ac:picMkLst>
            <pc:docMk/>
            <pc:sldMk cId="3000336878" sldId="529"/>
            <ac:picMk id="5" creationId="{9BB4F916-ECD7-459F-832A-F504F2AAEF58}"/>
          </ac:picMkLst>
        </pc:picChg>
      </pc:sldChg>
      <pc:sldChg chg="modSp mod">
        <pc:chgData name="Pasha Merrikh" userId="fc402218-fcb5-4438-afeb-2fea6c614cc7" providerId="ADAL" clId="{E14BD031-2C1B-4C38-B1C2-C475C8BE77DB}" dt="2026-05-26T20:43:18.248" v="651" actId="962"/>
        <pc:sldMkLst>
          <pc:docMk/>
          <pc:sldMk cId="906322753" sldId="612"/>
        </pc:sldMkLst>
        <pc:spChg chg="mod">
          <ac:chgData name="Pasha Merrikh" userId="fc402218-fcb5-4438-afeb-2fea6c614cc7" providerId="ADAL" clId="{E14BD031-2C1B-4C38-B1C2-C475C8BE77DB}" dt="2026-05-26T20:43:18.232" v="647" actId="962"/>
          <ac:spMkLst>
            <pc:docMk/>
            <pc:sldMk cId="906322753" sldId="612"/>
            <ac:spMk id="4" creationId="{0CBCF333-6C8B-7E21-58AB-4ACDB689D33C}"/>
          </ac:spMkLst>
        </pc:spChg>
        <pc:spChg chg="mod">
          <ac:chgData name="Pasha Merrikh" userId="fc402218-fcb5-4438-afeb-2fea6c614cc7" providerId="ADAL" clId="{E14BD031-2C1B-4C38-B1C2-C475C8BE77DB}" dt="2026-05-26T20:43:18.248" v="648" actId="962"/>
          <ac:spMkLst>
            <pc:docMk/>
            <pc:sldMk cId="906322753" sldId="612"/>
            <ac:spMk id="5" creationId="{D07A8983-E334-6952-E73D-040838B6EDEA}"/>
          </ac:spMkLst>
        </pc:spChg>
        <pc:spChg chg="mod">
          <ac:chgData name="Pasha Merrikh" userId="fc402218-fcb5-4438-afeb-2fea6c614cc7" providerId="ADAL" clId="{E14BD031-2C1B-4C38-B1C2-C475C8BE77DB}" dt="2026-05-26T20:43:18.248" v="649" actId="962"/>
          <ac:spMkLst>
            <pc:docMk/>
            <pc:sldMk cId="906322753" sldId="612"/>
            <ac:spMk id="6" creationId="{927FB2DA-234C-7BC8-B30F-FF2A4C342739}"/>
          </ac:spMkLst>
        </pc:spChg>
        <pc:spChg chg="mod">
          <ac:chgData name="Pasha Merrikh" userId="fc402218-fcb5-4438-afeb-2fea6c614cc7" providerId="ADAL" clId="{E14BD031-2C1B-4C38-B1C2-C475C8BE77DB}" dt="2026-05-26T20:43:18.248" v="650" actId="962"/>
          <ac:spMkLst>
            <pc:docMk/>
            <pc:sldMk cId="906322753" sldId="612"/>
            <ac:spMk id="7" creationId="{E5357920-DFFD-5CED-9B8C-0B4D800E3561}"/>
          </ac:spMkLst>
        </pc:spChg>
        <pc:spChg chg="mod">
          <ac:chgData name="Pasha Merrikh" userId="fc402218-fcb5-4438-afeb-2fea6c614cc7" providerId="ADAL" clId="{E14BD031-2C1B-4C38-B1C2-C475C8BE77DB}" dt="2026-05-26T20:43:18.248" v="651" actId="962"/>
          <ac:spMkLst>
            <pc:docMk/>
            <pc:sldMk cId="906322753" sldId="612"/>
            <ac:spMk id="8" creationId="{91E5B1D9-DD1F-9168-F9AF-1CC6FC74B66E}"/>
          </ac:spMkLst>
        </pc:spChg>
        <pc:spChg chg="mod">
          <ac:chgData name="Pasha Merrikh" userId="fc402218-fcb5-4438-afeb-2fea6c614cc7" providerId="ADAL" clId="{E14BD031-2C1B-4C38-B1C2-C475C8BE77DB}" dt="2026-05-26T20:37:13.218" v="522" actId="962"/>
          <ac:spMkLst>
            <pc:docMk/>
            <pc:sldMk cId="906322753" sldId="612"/>
            <ac:spMk id="27" creationId="{C0FADF3A-921D-FF1E-F6EC-3A681E128AB3}"/>
          </ac:spMkLst>
        </pc:spChg>
      </pc:sldChg>
      <pc:sldChg chg="modSp mod">
        <pc:chgData name="Pasha Merrikh" userId="fc402218-fcb5-4438-afeb-2fea6c614cc7" providerId="ADAL" clId="{E14BD031-2C1B-4C38-B1C2-C475C8BE77DB}" dt="2026-05-26T20:26:58.151" v="257" actId="255"/>
        <pc:sldMkLst>
          <pc:docMk/>
          <pc:sldMk cId="503031673" sldId="628"/>
        </pc:sldMkLst>
        <pc:spChg chg="mod">
          <ac:chgData name="Pasha Merrikh" userId="fc402218-fcb5-4438-afeb-2fea6c614cc7" providerId="ADAL" clId="{E14BD031-2C1B-4C38-B1C2-C475C8BE77DB}" dt="2026-05-26T20:26:58.151" v="257" actId="255"/>
          <ac:spMkLst>
            <pc:docMk/>
            <pc:sldMk cId="503031673" sldId="628"/>
            <ac:spMk id="3" creationId="{0E7760D0-DA33-CFDE-D8B9-1D63692465A5}"/>
          </ac:spMkLst>
        </pc:spChg>
      </pc:sldChg>
      <pc:sldChg chg="modSp mod">
        <pc:chgData name="Pasha Merrikh" userId="fc402218-fcb5-4438-afeb-2fea6c614cc7" providerId="ADAL" clId="{E14BD031-2C1B-4C38-B1C2-C475C8BE77DB}" dt="2026-05-26T20:43:44.581" v="658" actId="962"/>
        <pc:sldMkLst>
          <pc:docMk/>
          <pc:sldMk cId="199682655" sldId="629"/>
        </pc:sldMkLst>
        <pc:spChg chg="mod">
          <ac:chgData name="Pasha Merrikh" userId="fc402218-fcb5-4438-afeb-2fea6c614cc7" providerId="ADAL" clId="{E14BD031-2C1B-4C38-B1C2-C475C8BE77DB}" dt="2026-05-26T20:43:18.264" v="652" actId="962"/>
          <ac:spMkLst>
            <pc:docMk/>
            <pc:sldMk cId="199682655" sldId="629"/>
            <ac:spMk id="19" creationId="{99491ADF-6434-31FF-DA07-EFBF47CB4C46}"/>
          </ac:spMkLst>
        </pc:spChg>
        <pc:picChg chg="mod">
          <ac:chgData name="Pasha Merrikh" userId="fc402218-fcb5-4438-afeb-2fea6c614cc7" providerId="ADAL" clId="{E14BD031-2C1B-4C38-B1C2-C475C8BE77DB}" dt="2026-05-26T20:43:44.581" v="656" actId="962"/>
          <ac:picMkLst>
            <pc:docMk/>
            <pc:sldMk cId="199682655" sldId="629"/>
            <ac:picMk id="14" creationId="{BE4EA14F-51B1-FB1E-8F8F-2DBC7B8D926A}"/>
          </ac:picMkLst>
        </pc:picChg>
        <pc:picChg chg="mod">
          <ac:chgData name="Pasha Merrikh" userId="fc402218-fcb5-4438-afeb-2fea6c614cc7" providerId="ADAL" clId="{E14BD031-2C1B-4C38-B1C2-C475C8BE77DB}" dt="2026-05-26T20:43:44.581" v="658" actId="962"/>
          <ac:picMkLst>
            <pc:docMk/>
            <pc:sldMk cId="199682655" sldId="629"/>
            <ac:picMk id="18" creationId="{9A076D1D-17CB-7AAE-5344-9F6054AA0DB9}"/>
          </ac:picMkLst>
        </pc:picChg>
      </pc:sldChg>
      <pc:sldChg chg="modSp mod">
        <pc:chgData name="Pasha Merrikh" userId="fc402218-fcb5-4438-afeb-2fea6c614cc7" providerId="ADAL" clId="{E14BD031-2C1B-4C38-B1C2-C475C8BE77DB}" dt="2026-05-26T20:43:44.565" v="654" actId="962"/>
        <pc:sldMkLst>
          <pc:docMk/>
          <pc:sldMk cId="3868845460" sldId="630"/>
        </pc:sldMkLst>
        <pc:picChg chg="mod">
          <ac:chgData name="Pasha Merrikh" userId="fc402218-fcb5-4438-afeb-2fea6c614cc7" providerId="ADAL" clId="{E14BD031-2C1B-4C38-B1C2-C475C8BE77DB}" dt="2026-05-26T20:43:44.565" v="654" actId="962"/>
          <ac:picMkLst>
            <pc:docMk/>
            <pc:sldMk cId="3868845460" sldId="630"/>
            <ac:picMk id="4" creationId="{53E09838-1FF6-6CF6-BE15-08754F1BBA7E}"/>
          </ac:picMkLst>
        </pc:picChg>
      </pc:sldChg>
      <pc:sldChg chg="modSp mod">
        <pc:chgData name="Pasha Merrikh" userId="fc402218-fcb5-4438-afeb-2fea6c614cc7" providerId="ADAL" clId="{E14BD031-2C1B-4C38-B1C2-C475C8BE77DB}" dt="2026-05-26T20:38:53.789" v="644" actId="962"/>
        <pc:sldMkLst>
          <pc:docMk/>
          <pc:sldMk cId="1941201320" sldId="638"/>
        </pc:sldMkLst>
        <pc:picChg chg="mod">
          <ac:chgData name="Pasha Merrikh" userId="fc402218-fcb5-4438-afeb-2fea6c614cc7" providerId="ADAL" clId="{E14BD031-2C1B-4C38-B1C2-C475C8BE77DB}" dt="2026-05-26T20:38:27.150" v="552" actId="962"/>
          <ac:picMkLst>
            <pc:docMk/>
            <pc:sldMk cId="1941201320" sldId="638"/>
            <ac:picMk id="7" creationId="{E884A832-2952-B904-425A-1F020090CB04}"/>
          </ac:picMkLst>
        </pc:picChg>
        <pc:picChg chg="mod">
          <ac:chgData name="Pasha Merrikh" userId="fc402218-fcb5-4438-afeb-2fea6c614cc7" providerId="ADAL" clId="{E14BD031-2C1B-4C38-B1C2-C475C8BE77DB}" dt="2026-05-26T20:38:38.649" v="588" actId="962"/>
          <ac:picMkLst>
            <pc:docMk/>
            <pc:sldMk cId="1941201320" sldId="638"/>
            <ac:picMk id="10" creationId="{DD99F2BC-F34C-1F0F-77C2-15BEBF441E6C}"/>
          </ac:picMkLst>
        </pc:picChg>
        <pc:picChg chg="mod">
          <ac:chgData name="Pasha Merrikh" userId="fc402218-fcb5-4438-afeb-2fea6c614cc7" providerId="ADAL" clId="{E14BD031-2C1B-4C38-B1C2-C475C8BE77DB}" dt="2026-05-26T20:38:53.789" v="644" actId="962"/>
          <ac:picMkLst>
            <pc:docMk/>
            <pc:sldMk cId="1941201320" sldId="638"/>
            <ac:picMk id="12" creationId="{D630F8DF-16BD-FD9F-11DE-1D29CD8110CE}"/>
          </ac:picMkLst>
        </pc:picChg>
        <pc:picChg chg="mod">
          <ac:chgData name="Pasha Merrikh" userId="fc402218-fcb5-4438-afeb-2fea6c614cc7" providerId="ADAL" clId="{E14BD031-2C1B-4C38-B1C2-C475C8BE77DB}" dt="2026-05-26T20:38:47.741" v="626" actId="962"/>
          <ac:picMkLst>
            <pc:docMk/>
            <pc:sldMk cId="1941201320" sldId="638"/>
            <ac:picMk id="14" creationId="{959492C8-CA31-2B01-D6AA-75123570EFE2}"/>
          </ac:picMkLst>
        </pc:picChg>
      </pc:sldChg>
      <pc:sldChg chg="modSp mod">
        <pc:chgData name="Pasha Merrikh" userId="fc402218-fcb5-4438-afeb-2fea6c614cc7" providerId="ADAL" clId="{E14BD031-2C1B-4C38-B1C2-C475C8BE77DB}" dt="2026-05-26T20:43:18.216" v="645" actId="962"/>
        <pc:sldMkLst>
          <pc:docMk/>
          <pc:sldMk cId="10376148" sldId="650"/>
        </pc:sldMkLst>
        <pc:picChg chg="mod">
          <ac:chgData name="Pasha Merrikh" userId="fc402218-fcb5-4438-afeb-2fea6c614cc7" providerId="ADAL" clId="{E14BD031-2C1B-4C38-B1C2-C475C8BE77DB}" dt="2026-05-26T20:35:37.992" v="468" actId="962"/>
          <ac:picMkLst>
            <pc:docMk/>
            <pc:sldMk cId="10376148" sldId="650"/>
            <ac:picMk id="2" creationId="{00000000-0000-0000-0000-000000000000}"/>
          </ac:picMkLst>
        </pc:picChg>
        <pc:cxnChg chg="mod">
          <ac:chgData name="Pasha Merrikh" userId="fc402218-fcb5-4438-afeb-2fea6c614cc7" providerId="ADAL" clId="{E14BD031-2C1B-4C38-B1C2-C475C8BE77DB}" dt="2026-05-26T20:43:18.216" v="645" actId="962"/>
          <ac:cxnSpMkLst>
            <pc:docMk/>
            <pc:sldMk cId="10376148" sldId="650"/>
            <ac:cxnSpMk id="14" creationId="{00000000-0000-0000-0000-000000000000}"/>
          </ac:cxnSpMkLst>
        </pc:cxnChg>
      </pc:sldChg>
      <pc:sldChg chg="modNotesTx">
        <pc:chgData name="Pasha Merrikh" userId="fc402218-fcb5-4438-afeb-2fea6c614cc7" providerId="ADAL" clId="{E14BD031-2C1B-4C38-B1C2-C475C8BE77DB}" dt="2026-05-26T19:47:14.064" v="179" actId="6549"/>
        <pc:sldMkLst>
          <pc:docMk/>
          <pc:sldMk cId="1875359942" sldId="754"/>
        </pc:sldMkLst>
      </pc:sldChg>
      <pc:sldChg chg="modSp mod">
        <pc:chgData name="Pasha Merrikh" userId="fc402218-fcb5-4438-afeb-2fea6c614cc7" providerId="ADAL" clId="{E14BD031-2C1B-4C38-B1C2-C475C8BE77DB}" dt="2026-05-26T20:23:21.729" v="194" actId="20577"/>
        <pc:sldMkLst>
          <pc:docMk/>
          <pc:sldMk cId="838685405" sldId="755"/>
        </pc:sldMkLst>
        <pc:spChg chg="mod">
          <ac:chgData name="Pasha Merrikh" userId="fc402218-fcb5-4438-afeb-2fea6c614cc7" providerId="ADAL" clId="{E14BD031-2C1B-4C38-B1C2-C475C8BE77DB}" dt="2026-05-26T20:23:21.729" v="194" actId="20577"/>
          <ac:spMkLst>
            <pc:docMk/>
            <pc:sldMk cId="838685405" sldId="755"/>
            <ac:spMk id="2" creationId="{55DC1551-377A-CC45-0361-756AF81CC47A}"/>
          </ac:spMkLst>
        </pc:spChg>
      </pc:sldChg>
      <pc:sldChg chg="modSp mod">
        <pc:chgData name="Pasha Merrikh" userId="fc402218-fcb5-4438-afeb-2fea6c614cc7" providerId="ADAL" clId="{E14BD031-2C1B-4C38-B1C2-C475C8BE77DB}" dt="2026-05-26T20:23:32.873" v="206" actId="20577"/>
        <pc:sldMkLst>
          <pc:docMk/>
          <pc:sldMk cId="4122452458" sldId="756"/>
        </pc:sldMkLst>
        <pc:spChg chg="mod">
          <ac:chgData name="Pasha Merrikh" userId="fc402218-fcb5-4438-afeb-2fea6c614cc7" providerId="ADAL" clId="{E14BD031-2C1B-4C38-B1C2-C475C8BE77DB}" dt="2026-05-26T20:23:32.873" v="206" actId="20577"/>
          <ac:spMkLst>
            <pc:docMk/>
            <pc:sldMk cId="4122452458" sldId="756"/>
            <ac:spMk id="2" creationId="{85970F2C-B228-977E-E1CC-2B5C449C0F79}"/>
          </ac:spMkLst>
        </pc:spChg>
      </pc:sldChg>
      <pc:sldChg chg="modSp mod">
        <pc:chgData name="Pasha Merrikh" userId="fc402218-fcb5-4438-afeb-2fea6c614cc7" providerId="ADAL" clId="{E14BD031-2C1B-4C38-B1C2-C475C8BE77DB}" dt="2026-05-26T20:27:39.718" v="262" actId="14734"/>
        <pc:sldMkLst>
          <pc:docMk/>
          <pc:sldMk cId="604229745" sldId="766"/>
        </pc:sldMkLst>
        <pc:graphicFrameChg chg="mod modGraphic">
          <ac:chgData name="Pasha Merrikh" userId="fc402218-fcb5-4438-afeb-2fea6c614cc7" providerId="ADAL" clId="{E14BD031-2C1B-4C38-B1C2-C475C8BE77DB}" dt="2026-05-26T20:27:39.718" v="262" actId="14734"/>
          <ac:graphicFrameMkLst>
            <pc:docMk/>
            <pc:sldMk cId="604229745" sldId="766"/>
            <ac:graphicFrameMk id="6" creationId="{0C524738-45D6-F5AF-6BF9-7D871DF70B2E}"/>
          </ac:graphicFrameMkLst>
        </pc:graphicFrameChg>
      </pc:sldChg>
      <pc:sldChg chg="modSp mod">
        <pc:chgData name="Pasha Merrikh" userId="fc402218-fcb5-4438-afeb-2fea6c614cc7" providerId="ADAL" clId="{E14BD031-2C1B-4C38-B1C2-C475C8BE77DB}" dt="2026-05-26T20:23:39.211" v="219" actId="20577"/>
        <pc:sldMkLst>
          <pc:docMk/>
          <pc:sldMk cId="2516017195" sldId="769"/>
        </pc:sldMkLst>
        <pc:spChg chg="mod">
          <ac:chgData name="Pasha Merrikh" userId="fc402218-fcb5-4438-afeb-2fea6c614cc7" providerId="ADAL" clId="{E14BD031-2C1B-4C38-B1C2-C475C8BE77DB}" dt="2026-05-26T20:23:39.211" v="219" actId="20577"/>
          <ac:spMkLst>
            <pc:docMk/>
            <pc:sldMk cId="2516017195" sldId="769"/>
            <ac:spMk id="2" creationId="{A0CBAEEC-7BE2-3C3C-CB8A-7EF366DE7FE5}"/>
          </ac:spMkLst>
        </pc:spChg>
      </pc:sldChg>
      <pc:sldChg chg="modSp mod">
        <pc:chgData name="Pasha Merrikh" userId="fc402218-fcb5-4438-afeb-2fea6c614cc7" providerId="ADAL" clId="{E14BD031-2C1B-4C38-B1C2-C475C8BE77DB}" dt="2026-05-26T20:23:44.816" v="231" actId="20577"/>
        <pc:sldMkLst>
          <pc:docMk/>
          <pc:sldMk cId="1610613982" sldId="770"/>
        </pc:sldMkLst>
        <pc:spChg chg="mod">
          <ac:chgData name="Pasha Merrikh" userId="fc402218-fcb5-4438-afeb-2fea6c614cc7" providerId="ADAL" clId="{E14BD031-2C1B-4C38-B1C2-C475C8BE77DB}" dt="2026-05-26T20:23:44.816" v="231" actId="20577"/>
          <ac:spMkLst>
            <pc:docMk/>
            <pc:sldMk cId="1610613982" sldId="770"/>
            <ac:spMk id="2" creationId="{D3836B59-2453-D127-70EA-9B25EEFEB103}"/>
          </ac:spMkLst>
        </pc:spChg>
      </pc:sldChg>
      <pc:sldChg chg="modSp mod">
        <pc:chgData name="Pasha Merrikh" userId="fc402218-fcb5-4438-afeb-2fea6c614cc7" providerId="ADAL" clId="{E14BD031-2C1B-4C38-B1C2-C475C8BE77DB}" dt="2026-05-26T20:23:49.928" v="243" actId="20577"/>
        <pc:sldMkLst>
          <pc:docMk/>
          <pc:sldMk cId="2461265243" sldId="771"/>
        </pc:sldMkLst>
        <pc:spChg chg="mod">
          <ac:chgData name="Pasha Merrikh" userId="fc402218-fcb5-4438-afeb-2fea6c614cc7" providerId="ADAL" clId="{E14BD031-2C1B-4C38-B1C2-C475C8BE77DB}" dt="2026-05-26T20:23:49.928" v="243" actId="20577"/>
          <ac:spMkLst>
            <pc:docMk/>
            <pc:sldMk cId="2461265243" sldId="771"/>
            <ac:spMk id="2" creationId="{89359069-C59B-6BE2-0E8F-9168AF0EB1C8}"/>
          </ac:spMkLst>
        </pc:spChg>
      </pc:sldChg>
      <pc:sldChg chg="modSp mod">
        <pc:chgData name="Pasha Merrikh" userId="fc402218-fcb5-4438-afeb-2fea6c614cc7" providerId="ADAL" clId="{E14BD031-2C1B-4C38-B1C2-C475C8BE77DB}" dt="2026-05-26T20:23:55.600" v="255" actId="20577"/>
        <pc:sldMkLst>
          <pc:docMk/>
          <pc:sldMk cId="3972211411" sldId="772"/>
        </pc:sldMkLst>
        <pc:spChg chg="mod">
          <ac:chgData name="Pasha Merrikh" userId="fc402218-fcb5-4438-afeb-2fea6c614cc7" providerId="ADAL" clId="{E14BD031-2C1B-4C38-B1C2-C475C8BE77DB}" dt="2026-05-26T20:23:55.600" v="255" actId="20577"/>
          <ac:spMkLst>
            <pc:docMk/>
            <pc:sldMk cId="3972211411" sldId="772"/>
            <ac:spMk id="2" creationId="{7B584D13-8337-EB84-D884-60EA9433D9E6}"/>
          </ac:spMkLst>
        </pc:spChg>
      </pc:sldChg>
      <pc:sldChg chg="modSp mod modNotesTx">
        <pc:chgData name="Pasha Merrikh" userId="fc402218-fcb5-4438-afeb-2fea6c614cc7" providerId="ADAL" clId="{E14BD031-2C1B-4C38-B1C2-C475C8BE77DB}" dt="2026-05-26T20:34:56.230" v="364" actId="962"/>
        <pc:sldMkLst>
          <pc:docMk/>
          <pc:sldMk cId="2314934685" sldId="783"/>
        </pc:sldMkLst>
        <pc:picChg chg="mod">
          <ac:chgData name="Pasha Merrikh" userId="fc402218-fcb5-4438-afeb-2fea6c614cc7" providerId="ADAL" clId="{E14BD031-2C1B-4C38-B1C2-C475C8BE77DB}" dt="2026-05-26T20:34:56.230" v="364" actId="962"/>
          <ac:picMkLst>
            <pc:docMk/>
            <pc:sldMk cId="2314934685" sldId="783"/>
            <ac:picMk id="3" creationId="{00000000-0000-0000-0000-000000000000}"/>
          </ac:picMkLst>
        </pc:picChg>
      </pc:sldChg>
      <pc:sldChg chg="modSp mod">
        <pc:chgData name="Pasha Merrikh" userId="fc402218-fcb5-4438-afeb-2fea6c614cc7" providerId="ADAL" clId="{E14BD031-2C1B-4C38-B1C2-C475C8BE77DB}" dt="2026-05-26T20:36:40.621" v="493" actId="962"/>
        <pc:sldMkLst>
          <pc:docMk/>
          <pc:sldMk cId="2221050564" sldId="786"/>
        </pc:sldMkLst>
        <pc:picChg chg="mod">
          <ac:chgData name="Pasha Merrikh" userId="fc402218-fcb5-4438-afeb-2fea6c614cc7" providerId="ADAL" clId="{E14BD031-2C1B-4C38-B1C2-C475C8BE77DB}" dt="2026-05-26T20:36:40.621" v="493" actId="962"/>
          <ac:picMkLst>
            <pc:docMk/>
            <pc:sldMk cId="2221050564" sldId="786"/>
            <ac:picMk id="6" creationId="{CC6BFC16-F7D9-A29B-2F39-216C5648E1E0}"/>
          </ac:picMkLst>
        </pc:picChg>
      </pc:sldChg>
      <pc:sldChg chg="addSp delSp modSp new mod">
        <pc:chgData name="Pasha Merrikh" userId="fc402218-fcb5-4438-afeb-2fea6c614cc7" providerId="ADAL" clId="{E14BD031-2C1B-4C38-B1C2-C475C8BE77DB}" dt="2026-05-26T19:52:46.702" v="188" actId="478"/>
        <pc:sldMkLst>
          <pc:docMk/>
          <pc:sldMk cId="343873604" sldId="789"/>
        </pc:sldMkLst>
        <pc:spChg chg="mod">
          <ac:chgData name="Pasha Merrikh" userId="fc402218-fcb5-4438-afeb-2fea6c614cc7" providerId="ADAL" clId="{E14BD031-2C1B-4C38-B1C2-C475C8BE77DB}" dt="2026-05-26T19:35:39.372" v="111" actId="20577"/>
          <ac:spMkLst>
            <pc:docMk/>
            <pc:sldMk cId="343873604" sldId="789"/>
            <ac:spMk id="2" creationId="{90FBD1EC-8C3D-2CB3-C68B-6EE4023BD170}"/>
          </ac:spMkLst>
        </pc:spChg>
        <pc:spChg chg="del">
          <ac:chgData name="Pasha Merrikh" userId="fc402218-fcb5-4438-afeb-2fea6c614cc7" providerId="ADAL" clId="{E14BD031-2C1B-4C38-B1C2-C475C8BE77DB}" dt="2026-05-26T19:41:59.689" v="145" actId="22"/>
          <ac:spMkLst>
            <pc:docMk/>
            <pc:sldMk cId="343873604" sldId="789"/>
            <ac:spMk id="3" creationId="{E304E377-324E-AF58-3580-2C21629A8DEA}"/>
          </ac:spMkLst>
        </pc:spChg>
        <pc:spChg chg="add del mod">
          <ac:chgData name="Pasha Merrikh" userId="fc402218-fcb5-4438-afeb-2fea6c614cc7" providerId="ADAL" clId="{E14BD031-2C1B-4C38-B1C2-C475C8BE77DB}" dt="2026-05-26T19:44:06.295" v="160" actId="22"/>
          <ac:spMkLst>
            <pc:docMk/>
            <pc:sldMk cId="343873604" sldId="789"/>
            <ac:spMk id="9" creationId="{502E4A61-9E96-47CE-1293-2F433BE2078D}"/>
          </ac:spMkLst>
        </pc:spChg>
        <pc:spChg chg="add del mod">
          <ac:chgData name="Pasha Merrikh" userId="fc402218-fcb5-4438-afeb-2fea6c614cc7" providerId="ADAL" clId="{E14BD031-2C1B-4C38-B1C2-C475C8BE77DB}" dt="2026-05-26T19:50:59.023" v="182" actId="22"/>
          <ac:spMkLst>
            <pc:docMk/>
            <pc:sldMk cId="343873604" sldId="789"/>
            <ac:spMk id="13" creationId="{C7BE5062-F8C2-0F97-F62A-4F0B621D709A}"/>
          </ac:spMkLst>
        </pc:spChg>
        <pc:spChg chg="add del mod">
          <ac:chgData name="Pasha Merrikh" userId="fc402218-fcb5-4438-afeb-2fea6c614cc7" providerId="ADAL" clId="{E14BD031-2C1B-4C38-B1C2-C475C8BE77DB}" dt="2026-05-26T19:52:46.702" v="188" actId="478"/>
          <ac:spMkLst>
            <pc:docMk/>
            <pc:sldMk cId="343873604" sldId="789"/>
            <ac:spMk id="17" creationId="{D8D215EB-0168-759C-29F5-5E790098EF1C}"/>
          </ac:spMkLst>
        </pc:spChg>
        <pc:picChg chg="add del mod">
          <ac:chgData name="Pasha Merrikh" userId="fc402218-fcb5-4438-afeb-2fea6c614cc7" providerId="ADAL" clId="{E14BD031-2C1B-4C38-B1C2-C475C8BE77DB}" dt="2026-05-26T19:41:44.341" v="144" actId="22"/>
          <ac:picMkLst>
            <pc:docMk/>
            <pc:sldMk cId="343873604" sldId="789"/>
            <ac:picMk id="5" creationId="{615FE5EA-25D2-1E22-D8AD-76746075F5E4}"/>
          </ac:picMkLst>
        </pc:picChg>
        <pc:picChg chg="add del mod ord">
          <ac:chgData name="Pasha Merrikh" userId="fc402218-fcb5-4438-afeb-2fea6c614cc7" providerId="ADAL" clId="{E14BD031-2C1B-4C38-B1C2-C475C8BE77DB}" dt="2026-05-26T19:44:02.213" v="159" actId="478"/>
          <ac:picMkLst>
            <pc:docMk/>
            <pc:sldMk cId="343873604" sldId="789"/>
            <ac:picMk id="7" creationId="{6F122DD4-6E6E-7634-6DA8-EBC400C69547}"/>
          </ac:picMkLst>
        </pc:picChg>
        <pc:picChg chg="add del mod ord">
          <ac:chgData name="Pasha Merrikh" userId="fc402218-fcb5-4438-afeb-2fea6c614cc7" providerId="ADAL" clId="{E14BD031-2C1B-4C38-B1C2-C475C8BE77DB}" dt="2026-05-26T19:49:40.905" v="181" actId="478"/>
          <ac:picMkLst>
            <pc:docMk/>
            <pc:sldMk cId="343873604" sldId="789"/>
            <ac:picMk id="11" creationId="{53C7D6DC-BB50-5959-88DC-FB883B2D7B23}"/>
          </ac:picMkLst>
        </pc:picChg>
        <pc:picChg chg="add del mod ord modCrop">
          <ac:chgData name="Pasha Merrikh" userId="fc402218-fcb5-4438-afeb-2fea6c614cc7" providerId="ADAL" clId="{E14BD031-2C1B-4C38-B1C2-C475C8BE77DB}" dt="2026-05-26T19:52:46.702" v="188" actId="478"/>
          <ac:picMkLst>
            <pc:docMk/>
            <pc:sldMk cId="343873604" sldId="789"/>
            <ac:picMk id="15" creationId="{9782C457-C77F-3901-F8C2-A87379080D4F}"/>
          </ac:picMkLst>
        </pc:picChg>
      </pc:sldChg>
      <pc:sldChg chg="addSp delSp modSp new mod">
        <pc:chgData name="Pasha Merrikh" userId="fc402218-fcb5-4438-afeb-2fea6c614cc7" providerId="ADAL" clId="{E14BD031-2C1B-4C38-B1C2-C475C8BE77DB}" dt="2026-05-26T19:53:03.011" v="189" actId="732"/>
        <pc:sldMkLst>
          <pc:docMk/>
          <pc:sldMk cId="1909453544" sldId="790"/>
        </pc:sldMkLst>
        <pc:spChg chg="mod">
          <ac:chgData name="Pasha Merrikh" userId="fc402218-fcb5-4438-afeb-2fea6c614cc7" providerId="ADAL" clId="{E14BD031-2C1B-4C38-B1C2-C475C8BE77DB}" dt="2026-05-26T19:35:49.002" v="119" actId="20577"/>
          <ac:spMkLst>
            <pc:docMk/>
            <pc:sldMk cId="1909453544" sldId="790"/>
            <ac:spMk id="2" creationId="{E013C881-9278-5962-5988-CD652DCEE360}"/>
          </ac:spMkLst>
        </pc:spChg>
        <pc:spChg chg="del">
          <ac:chgData name="Pasha Merrikh" userId="fc402218-fcb5-4438-afeb-2fea6c614cc7" providerId="ADAL" clId="{E14BD031-2C1B-4C38-B1C2-C475C8BE77DB}" dt="2026-05-26T19:43:23.998" v="154" actId="22"/>
          <ac:spMkLst>
            <pc:docMk/>
            <pc:sldMk cId="1909453544" sldId="790"/>
            <ac:spMk id="3" creationId="{3053E1CC-8833-3ACE-A13F-4E682CB27E45}"/>
          </ac:spMkLst>
        </pc:spChg>
        <pc:picChg chg="add del mod">
          <ac:chgData name="Pasha Merrikh" userId="fc402218-fcb5-4438-afeb-2fea6c614cc7" providerId="ADAL" clId="{E14BD031-2C1B-4C38-B1C2-C475C8BE77DB}" dt="2026-05-26T19:43:19.944" v="153" actId="478"/>
          <ac:picMkLst>
            <pc:docMk/>
            <pc:sldMk cId="1909453544" sldId="790"/>
            <ac:picMk id="5" creationId="{35FCA705-EB7E-4314-C17B-99B095B4968B}"/>
          </ac:picMkLst>
        </pc:picChg>
        <pc:picChg chg="add mod ord modCrop">
          <ac:chgData name="Pasha Merrikh" userId="fc402218-fcb5-4438-afeb-2fea6c614cc7" providerId="ADAL" clId="{E14BD031-2C1B-4C38-B1C2-C475C8BE77DB}" dt="2026-05-26T19:53:03.011" v="189" actId="732"/>
          <ac:picMkLst>
            <pc:docMk/>
            <pc:sldMk cId="1909453544" sldId="790"/>
            <ac:picMk id="7" creationId="{7460713D-CF56-42DF-1EFC-EC4EADDC48DA}"/>
          </ac:picMkLst>
        </pc:picChg>
      </pc:sldChg>
      <pc:sldChg chg="addSp delSp modSp new del mod">
        <pc:chgData name="Pasha Merrikh" userId="fc402218-fcb5-4438-afeb-2fea6c614cc7" providerId="ADAL" clId="{E14BD031-2C1B-4C38-B1C2-C475C8BE77DB}" dt="2026-05-26T19:45:04.573" v="169" actId="2696"/>
        <pc:sldMkLst>
          <pc:docMk/>
          <pc:sldMk cId="1614249435" sldId="791"/>
        </pc:sldMkLst>
        <pc:spChg chg="mod">
          <ac:chgData name="Pasha Merrikh" userId="fc402218-fcb5-4438-afeb-2fea6c614cc7" providerId="ADAL" clId="{E14BD031-2C1B-4C38-B1C2-C475C8BE77DB}" dt="2026-05-26T19:35:47.382" v="114" actId="27636"/>
          <ac:spMkLst>
            <pc:docMk/>
            <pc:sldMk cId="1614249435" sldId="791"/>
            <ac:spMk id="2" creationId="{5AE34DFF-E4DC-69CD-918A-FB4A31DCBC8E}"/>
          </ac:spMkLst>
        </pc:spChg>
        <pc:spChg chg="del">
          <ac:chgData name="Pasha Merrikh" userId="fc402218-fcb5-4438-afeb-2fea6c614cc7" providerId="ADAL" clId="{E14BD031-2C1B-4C38-B1C2-C475C8BE77DB}" dt="2026-05-26T19:44:42.488" v="164" actId="22"/>
          <ac:spMkLst>
            <pc:docMk/>
            <pc:sldMk cId="1614249435" sldId="791"/>
            <ac:spMk id="3" creationId="{22367CF1-7662-EBB9-05BF-5DF53440095C}"/>
          </ac:spMkLst>
        </pc:spChg>
        <pc:picChg chg="add mod ord">
          <ac:chgData name="Pasha Merrikh" userId="fc402218-fcb5-4438-afeb-2fea6c614cc7" providerId="ADAL" clId="{E14BD031-2C1B-4C38-B1C2-C475C8BE77DB}" dt="2026-05-26T19:44:42.488" v="164" actId="22"/>
          <ac:picMkLst>
            <pc:docMk/>
            <pc:sldMk cId="1614249435" sldId="791"/>
            <ac:picMk id="5" creationId="{53AF3360-C9EE-A76C-DDBD-8C91620C437A}"/>
          </ac:picMkLst>
        </pc:picChg>
      </pc:sldChg>
      <pc:sldChg chg="addSp delSp modSp new mod">
        <pc:chgData name="Pasha Merrikh" userId="fc402218-fcb5-4438-afeb-2fea6c614cc7" providerId="ADAL" clId="{E14BD031-2C1B-4C38-B1C2-C475C8BE77DB}" dt="2026-05-26T19:53:13.998" v="190" actId="732"/>
        <pc:sldMkLst>
          <pc:docMk/>
          <pc:sldMk cId="2245652060" sldId="792"/>
        </pc:sldMkLst>
        <pc:spChg chg="mod">
          <ac:chgData name="Pasha Merrikh" userId="fc402218-fcb5-4438-afeb-2fea6c614cc7" providerId="ADAL" clId="{E14BD031-2C1B-4C38-B1C2-C475C8BE77DB}" dt="2026-05-26T19:35:54.942" v="122" actId="20577"/>
          <ac:spMkLst>
            <pc:docMk/>
            <pc:sldMk cId="2245652060" sldId="792"/>
            <ac:spMk id="2" creationId="{FBCC5748-4318-96D6-0EDF-A6B131341F68}"/>
          </ac:spMkLst>
        </pc:spChg>
        <pc:spChg chg="del">
          <ac:chgData name="Pasha Merrikh" userId="fc402218-fcb5-4438-afeb-2fea6c614cc7" providerId="ADAL" clId="{E14BD031-2C1B-4C38-B1C2-C475C8BE77DB}" dt="2026-05-26T19:44:51.477" v="165" actId="22"/>
          <ac:spMkLst>
            <pc:docMk/>
            <pc:sldMk cId="2245652060" sldId="792"/>
            <ac:spMk id="3" creationId="{44319D26-5A09-65C1-5A9A-0BE79E945E71}"/>
          </ac:spMkLst>
        </pc:spChg>
        <pc:picChg chg="add mod ord modCrop">
          <ac:chgData name="Pasha Merrikh" userId="fc402218-fcb5-4438-afeb-2fea6c614cc7" providerId="ADAL" clId="{E14BD031-2C1B-4C38-B1C2-C475C8BE77DB}" dt="2026-05-26T19:53:13.998" v="190" actId="732"/>
          <ac:picMkLst>
            <pc:docMk/>
            <pc:sldMk cId="2245652060" sldId="792"/>
            <ac:picMk id="5" creationId="{65A7E3BD-576E-F79D-DC25-1852F6A0A87E}"/>
          </ac:picMkLst>
        </pc:picChg>
      </pc:sldChg>
      <pc:sldChg chg="addSp delSp modSp new mod">
        <pc:chgData name="Pasha Merrikh" userId="fc402218-fcb5-4438-afeb-2fea6c614cc7" providerId="ADAL" clId="{E14BD031-2C1B-4C38-B1C2-C475C8BE77DB}" dt="2026-05-26T19:53:25.004" v="191" actId="732"/>
        <pc:sldMkLst>
          <pc:docMk/>
          <pc:sldMk cId="1727083795" sldId="793"/>
        </pc:sldMkLst>
        <pc:spChg chg="mod">
          <ac:chgData name="Pasha Merrikh" userId="fc402218-fcb5-4438-afeb-2fea6c614cc7" providerId="ADAL" clId="{E14BD031-2C1B-4C38-B1C2-C475C8BE77DB}" dt="2026-05-26T19:35:59.869" v="125" actId="20577"/>
          <ac:spMkLst>
            <pc:docMk/>
            <pc:sldMk cId="1727083795" sldId="793"/>
            <ac:spMk id="2" creationId="{AF3C2C45-781F-9DE4-4FDC-043C2E261A7B}"/>
          </ac:spMkLst>
        </pc:spChg>
        <pc:spChg chg="del">
          <ac:chgData name="Pasha Merrikh" userId="fc402218-fcb5-4438-afeb-2fea6c614cc7" providerId="ADAL" clId="{E14BD031-2C1B-4C38-B1C2-C475C8BE77DB}" dt="2026-05-26T19:45:26.137" v="170" actId="22"/>
          <ac:spMkLst>
            <pc:docMk/>
            <pc:sldMk cId="1727083795" sldId="793"/>
            <ac:spMk id="3" creationId="{21D2864C-E22B-6110-D5E5-F83154D78E62}"/>
          </ac:spMkLst>
        </pc:spChg>
        <pc:picChg chg="add mod ord modCrop">
          <ac:chgData name="Pasha Merrikh" userId="fc402218-fcb5-4438-afeb-2fea6c614cc7" providerId="ADAL" clId="{E14BD031-2C1B-4C38-B1C2-C475C8BE77DB}" dt="2026-05-26T19:53:25.004" v="191" actId="732"/>
          <ac:picMkLst>
            <pc:docMk/>
            <pc:sldMk cId="1727083795" sldId="793"/>
            <ac:picMk id="5" creationId="{249F894F-873B-B159-43E5-B2D3E36766AD}"/>
          </ac:picMkLst>
        </pc:picChg>
      </pc:sldChg>
      <pc:sldChg chg="addSp delSp modSp new mod">
        <pc:chgData name="Pasha Merrikh" userId="fc402218-fcb5-4438-afeb-2fea6c614cc7" providerId="ADAL" clId="{E14BD031-2C1B-4C38-B1C2-C475C8BE77DB}" dt="2026-05-26T19:53:41.398" v="192" actId="732"/>
        <pc:sldMkLst>
          <pc:docMk/>
          <pc:sldMk cId="2547330229" sldId="794"/>
        </pc:sldMkLst>
        <pc:spChg chg="mod">
          <ac:chgData name="Pasha Merrikh" userId="fc402218-fcb5-4438-afeb-2fea6c614cc7" providerId="ADAL" clId="{E14BD031-2C1B-4C38-B1C2-C475C8BE77DB}" dt="2026-05-26T19:36:05.547" v="128" actId="20577"/>
          <ac:spMkLst>
            <pc:docMk/>
            <pc:sldMk cId="2547330229" sldId="794"/>
            <ac:spMk id="2" creationId="{FA240A0E-C6A1-1EA6-273C-E1C878034E83}"/>
          </ac:spMkLst>
        </pc:spChg>
        <pc:spChg chg="del">
          <ac:chgData name="Pasha Merrikh" userId="fc402218-fcb5-4438-afeb-2fea6c614cc7" providerId="ADAL" clId="{E14BD031-2C1B-4C38-B1C2-C475C8BE77DB}" dt="2026-05-26T19:40:56.611" v="135" actId="22"/>
          <ac:spMkLst>
            <pc:docMk/>
            <pc:sldMk cId="2547330229" sldId="794"/>
            <ac:spMk id="3" creationId="{51E5C9FA-496F-4D6A-BB43-7958D852121B}"/>
          </ac:spMkLst>
        </pc:spChg>
        <pc:spChg chg="add del mod">
          <ac:chgData name="Pasha Merrikh" userId="fc402218-fcb5-4438-afeb-2fea6c614cc7" providerId="ADAL" clId="{E14BD031-2C1B-4C38-B1C2-C475C8BE77DB}" dt="2026-05-26T19:46:08.947" v="174" actId="22"/>
          <ac:spMkLst>
            <pc:docMk/>
            <pc:sldMk cId="2547330229" sldId="794"/>
            <ac:spMk id="9" creationId="{51C5352B-11DD-7262-6B72-116D2CC2671B}"/>
          </ac:spMkLst>
        </pc:spChg>
        <pc:picChg chg="add del mod">
          <ac:chgData name="Pasha Merrikh" userId="fc402218-fcb5-4438-afeb-2fea6c614cc7" providerId="ADAL" clId="{E14BD031-2C1B-4C38-B1C2-C475C8BE77DB}" dt="2026-05-26T19:40:18.944" v="134" actId="22"/>
          <ac:picMkLst>
            <pc:docMk/>
            <pc:sldMk cId="2547330229" sldId="794"/>
            <ac:picMk id="5" creationId="{9F60EDFE-1A0D-3CF6-0F0D-F576AAD48281}"/>
          </ac:picMkLst>
        </pc:picChg>
        <pc:picChg chg="add del mod ord">
          <ac:chgData name="Pasha Merrikh" userId="fc402218-fcb5-4438-afeb-2fea6c614cc7" providerId="ADAL" clId="{E14BD031-2C1B-4C38-B1C2-C475C8BE77DB}" dt="2026-05-26T19:42:33.346" v="150" actId="478"/>
          <ac:picMkLst>
            <pc:docMk/>
            <pc:sldMk cId="2547330229" sldId="794"/>
            <ac:picMk id="7" creationId="{2D274482-E255-B834-0F02-1E9F8DAAF7DB}"/>
          </ac:picMkLst>
        </pc:picChg>
        <pc:picChg chg="add mod ord modCrop">
          <ac:chgData name="Pasha Merrikh" userId="fc402218-fcb5-4438-afeb-2fea6c614cc7" providerId="ADAL" clId="{E14BD031-2C1B-4C38-B1C2-C475C8BE77DB}" dt="2026-05-26T19:53:41.398" v="192" actId="732"/>
          <ac:picMkLst>
            <pc:docMk/>
            <pc:sldMk cId="2547330229" sldId="794"/>
            <ac:picMk id="11" creationId="{073139C0-CBA8-F013-0C0F-F41071BE7266}"/>
          </ac:picMkLst>
        </pc:picChg>
      </pc:sldChg>
      <pc:sldChg chg="modSp add mod ord">
        <pc:chgData name="Pasha Merrikh" userId="fc402218-fcb5-4438-afeb-2fea6c614cc7" providerId="ADAL" clId="{E14BD031-2C1B-4C38-B1C2-C475C8BE77DB}" dt="2026-05-26T19:35:09.037" v="95" actId="20577"/>
        <pc:sldMkLst>
          <pc:docMk/>
          <pc:sldMk cId="3654766973" sldId="795"/>
        </pc:sldMkLst>
        <pc:spChg chg="mod">
          <ac:chgData name="Pasha Merrikh" userId="fc402218-fcb5-4438-afeb-2fea6c614cc7" providerId="ADAL" clId="{E14BD031-2C1B-4C38-B1C2-C475C8BE77DB}" dt="2026-05-26T19:35:09.037" v="95" actId="20577"/>
          <ac:spMkLst>
            <pc:docMk/>
            <pc:sldMk cId="3654766973" sldId="795"/>
            <ac:spMk id="2" creationId="{A97E6769-3161-3C51-B8D4-A5FD44F022F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2223D0-4127-E249-9501-1EE09585BF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E34A2-3723-67CE-D263-7E910A7202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73541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BE38379-F4C1-46F2-A8B7-EBE37709DDFF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69CC-BA30-7C19-7691-3B19FE5F3E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627C0-C236-BC30-2857-3B8231A627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73541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E897923-5785-44E4-B89C-FFBFAB7F9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870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541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BF53D49-0DDC-344E-AB77-B58226DB14FC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51113" y="877888"/>
            <a:ext cx="420687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541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31C783B-4AC7-F543-9503-53DDD025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588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3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1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96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49300"/>
            <a:ext cx="6665912" cy="3754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52462"/>
            <a:fld id="{8472D648-E022-496C-A4E0-687B2181731F}" type="datetime1">
              <a:rPr lang="en-US">
                <a:solidFill>
                  <a:prstClr val="black"/>
                </a:solidFill>
                <a:latin typeface="Calibri"/>
              </a:rPr>
              <a:pPr defTabSz="952462"/>
              <a:t>5/26/2026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952462"/>
            <a:r>
              <a:rPr lang="en-US">
                <a:solidFill>
                  <a:prstClr val="black"/>
                </a:solidFill>
                <a:latin typeface="Calibri"/>
              </a:rPr>
              <a:t>NHHIP NHA Presentation (Quincy)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130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49300"/>
            <a:ext cx="6665912" cy="3754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52462"/>
            <a:fld id="{351DB6BB-90D3-45E0-ADC4-5384BE4E4A1C}" type="datetime1">
              <a:rPr lang="en-US">
                <a:solidFill>
                  <a:prstClr val="black"/>
                </a:solidFill>
                <a:latin typeface="Calibri"/>
              </a:rPr>
              <a:pPr defTabSz="952462"/>
              <a:t>5/26/2026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952462"/>
            <a:r>
              <a:rPr lang="en-US">
                <a:solidFill>
                  <a:prstClr val="black"/>
                </a:solidFill>
                <a:latin typeface="Calibri"/>
              </a:rPr>
              <a:t>NHHIP NHA Presentation (Quincy)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878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11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6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80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F14AA4-436D-6C64-B544-ADC317BC64F4}"/>
              </a:ext>
            </a:extLst>
          </p:cNvPr>
          <p:cNvSpPr>
            <a:spLocks/>
          </p:cNvSpPr>
          <p:nvPr userDrawn="1"/>
        </p:nvSpPr>
        <p:spPr>
          <a:xfrm>
            <a:off x="-9145" y="3719938"/>
            <a:ext cx="9162288" cy="1436049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039737"/>
            <a:ext cx="6665976" cy="475701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37122"/>
            <a:ext cx="6665976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7821B-A887-DC06-2115-588BAB4C7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42" y="3977239"/>
            <a:ext cx="968319" cy="62598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DA73D4-6F66-7F18-E5F2-004660395239}"/>
              </a:ext>
            </a:extLst>
          </p:cNvPr>
          <p:cNvSpPr txBox="1">
            <a:spLocks/>
          </p:cNvSpPr>
          <p:nvPr userDrawn="1"/>
        </p:nvSpPr>
        <p:spPr>
          <a:xfrm>
            <a:off x="7250176" y="4728170"/>
            <a:ext cx="1436624" cy="170516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1387ACB-94C1-7B4A-B2CF-72E6FB9CDF26}" type="datetime4">
              <a:rPr lang="en-US" sz="100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May 26, 2026</a:t>
            </a:fld>
            <a:endParaRPr lang="en-US" sz="1000">
              <a:solidFill>
                <a:srgbClr val="BCE7FD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CAF199-AE96-F9A3-21D5-1A4B51244BDC}"/>
              </a:ext>
            </a:extLst>
          </p:cNvPr>
          <p:cNvCxnSpPr>
            <a:cxnSpLocks/>
          </p:cNvCxnSpPr>
          <p:nvPr userDrawn="1"/>
        </p:nvCxnSpPr>
        <p:spPr>
          <a:xfrm>
            <a:off x="-9144" y="3719938"/>
            <a:ext cx="9162288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97D681-6979-610D-1988-DD74379054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525" y="-9144"/>
            <a:ext cx="9163050" cy="37124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954783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and Lon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F14AA4-436D-6C64-B544-ADC317BC64F4}"/>
              </a:ext>
            </a:extLst>
          </p:cNvPr>
          <p:cNvSpPr>
            <a:spLocks/>
          </p:cNvSpPr>
          <p:nvPr userDrawn="1"/>
        </p:nvSpPr>
        <p:spPr>
          <a:xfrm>
            <a:off x="-9145" y="3719938"/>
            <a:ext cx="9162288" cy="1436049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US" sz="120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CAF199-AE96-F9A3-21D5-1A4B51244BDC}"/>
              </a:ext>
            </a:extLst>
          </p:cNvPr>
          <p:cNvCxnSpPr>
            <a:cxnSpLocks/>
          </p:cNvCxnSpPr>
          <p:nvPr userDrawn="1"/>
        </p:nvCxnSpPr>
        <p:spPr>
          <a:xfrm>
            <a:off x="-9144" y="3719938"/>
            <a:ext cx="9162288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014216"/>
            <a:ext cx="6665976" cy="84124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7821B-A887-DC06-2115-588BAB4C7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42" y="3977239"/>
            <a:ext cx="968319" cy="62598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DA73D4-6F66-7F18-E5F2-004660395239}"/>
              </a:ext>
            </a:extLst>
          </p:cNvPr>
          <p:cNvSpPr txBox="1">
            <a:spLocks/>
          </p:cNvSpPr>
          <p:nvPr userDrawn="1"/>
        </p:nvSpPr>
        <p:spPr>
          <a:xfrm>
            <a:off x="7250176" y="4728170"/>
            <a:ext cx="1436624" cy="170516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1387ACB-94C1-7B4A-B2CF-72E6FB9CDF26}" type="datetime4">
              <a:rPr lang="en-US" sz="100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May 26, 2026</a:t>
            </a:fld>
            <a:endParaRPr lang="en-US" sz="1000">
              <a:solidFill>
                <a:srgbClr val="BCE7FD"/>
              </a:solidFill>
              <a:latin typeface="+mn-lt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593ED4F-ECDC-36E8-7E33-54BD57010E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525" y="-9144"/>
            <a:ext cx="9163050" cy="37124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2810205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B9F2E4-EBAA-496A-3A84-89E9137EF31E}"/>
              </a:ext>
            </a:extLst>
          </p:cNvPr>
          <p:cNvSpPr>
            <a:spLocks/>
          </p:cNvSpPr>
          <p:nvPr userDrawn="1"/>
        </p:nvSpPr>
        <p:spPr>
          <a:xfrm>
            <a:off x="-9145" y="-9144"/>
            <a:ext cx="9162288" cy="5166360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C8299-F83F-D714-FFDE-A89D5626D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144" y="0"/>
            <a:ext cx="9162288" cy="515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C91761-A700-7455-06A4-7D583C75D31C}"/>
              </a:ext>
            </a:extLst>
          </p:cNvPr>
          <p:cNvCxnSpPr>
            <a:cxnSpLocks/>
          </p:cNvCxnSpPr>
          <p:nvPr userDrawn="1"/>
        </p:nvCxnSpPr>
        <p:spPr>
          <a:xfrm>
            <a:off x="-9145" y="14988"/>
            <a:ext cx="9162288" cy="0"/>
          </a:xfrm>
          <a:prstGeom prst="line">
            <a:avLst/>
          </a:prstGeom>
          <a:ln w="381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EF006-A913-6084-A2A7-66E199F44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" y="628703"/>
            <a:ext cx="968319" cy="62598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DD5C73F3-3B2E-2FDA-8150-8AE80181A778}"/>
              </a:ext>
            </a:extLst>
          </p:cNvPr>
          <p:cNvSpPr txBox="1">
            <a:spLocks/>
          </p:cNvSpPr>
          <p:nvPr userDrawn="1"/>
        </p:nvSpPr>
        <p:spPr>
          <a:xfrm>
            <a:off x="6565392" y="721153"/>
            <a:ext cx="1942064" cy="17051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None/>
              <a:def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9F16988-0933-FE45-B699-E96D50AC6A70}" type="datetime4"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26, 2026</a:t>
            </a:fld>
            <a:endParaRPr lang="en-US" sz="1000">
              <a:solidFill>
                <a:srgbClr val="BCE7FD"/>
              </a:solidFill>
              <a:latin typeface="Barlow Condensed Medium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1618487"/>
            <a:ext cx="7863840" cy="17165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3405433"/>
            <a:ext cx="7863840" cy="685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93992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6968"/>
            <a:ext cx="8229600" cy="294885"/>
          </a:xfrm>
          <a:prstGeom prst="rect">
            <a:avLst/>
          </a:prstGeom>
        </p:spPr>
        <p:txBody>
          <a:bodyPr wrap="none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209"/>
            <a:ext cx="8229600" cy="3190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20000"/>
              <a:defRPr sz="1500"/>
            </a:lvl1pPr>
            <a:lvl2pPr marL="512064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/>
            </a:lvl2pPr>
            <a:lvl3pPr marL="857250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/>
            </a:lvl3pPr>
            <a:lvl4pPr marL="1200150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Verdana" panose="020B0604030504040204" pitchFamily="34" charset="0"/>
              <a:buChar char="-"/>
              <a:defRPr sz="1500"/>
            </a:lvl4pPr>
            <a:lvl5pPr marL="1543050" indent="-2286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Verdana" panose="020B0604030504040204" pitchFamily="34" charset="0"/>
              <a:buChar char="°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1FDFD-1E7F-4D38-B5E5-FEC4D4109758}"/>
              </a:ext>
            </a:extLst>
          </p:cNvPr>
          <p:cNvSpPr>
            <a:spLocks/>
          </p:cNvSpPr>
          <p:nvPr userDrawn="1"/>
        </p:nvSpPr>
        <p:spPr>
          <a:xfrm rot="10800000">
            <a:off x="-9145" y="-23667"/>
            <a:ext cx="9162288" cy="568708"/>
          </a:xfrm>
          <a:prstGeom prst="rect">
            <a:avLst/>
          </a:prstGeom>
          <a:gradFill flip="none" rotWithShape="1">
            <a:gsLst>
              <a:gs pos="0">
                <a:srgbClr val="0057A8">
                  <a:lumMod val="61100"/>
                </a:srgbClr>
              </a:gs>
              <a:gs pos="100000">
                <a:srgbClr val="0057A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BFD85-22DB-E8C0-02E8-B0E843AA503D}"/>
              </a:ext>
            </a:extLst>
          </p:cNvPr>
          <p:cNvCxnSpPr>
            <a:cxnSpLocks/>
          </p:cNvCxnSpPr>
          <p:nvPr userDrawn="1"/>
        </p:nvCxnSpPr>
        <p:spPr>
          <a:xfrm>
            <a:off x="-9144" y="546994"/>
            <a:ext cx="9162288" cy="0"/>
          </a:xfrm>
          <a:prstGeom prst="line">
            <a:avLst/>
          </a:prstGeom>
          <a:ln w="12700">
            <a:solidFill>
              <a:srgbClr val="D90D0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A67601-EED6-A212-C354-6B5497705C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883912" y="4601269"/>
            <a:ext cx="912155" cy="29546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fld id="{604A7A6C-F878-3C4E-8FE1-6958E2950697}" type="slidenum">
              <a:rPr lang="en-US" sz="1600" b="1" smtClean="0">
                <a:solidFill>
                  <a:srgbClr val="0056A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600" b="1">
              <a:solidFill>
                <a:srgbClr val="0056A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FBA2DB-5453-FA7B-1121-348B59C86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102984"/>
            <a:ext cx="1854200" cy="3154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082226-0855-77B2-A0D3-EDF61E9FCC8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556248" y="0"/>
            <a:ext cx="2133600" cy="54503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5588"/>
                </a:solidFill>
                <a:effectLst/>
                <a:uLnTx/>
                <a:uFill>
                  <a:solidFill>
                    <a:schemeClr val="accent2"/>
                  </a:solidFill>
                </a:uFill>
                <a:latin typeface="Franklin Gothic Medium Cond" panose="020B0606030402020204" pitchFamily="34" charset="0"/>
                <a:ea typeface="+mn-ea"/>
                <a:cs typeface="Arial" pitchFamily="34" charset="0"/>
              </a:defRPr>
            </a:lvl1pPr>
          </a:lstStyle>
          <a:p>
            <a:pPr algn="r"/>
            <a:r>
              <a:rPr lang="en-US" sz="10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Connecting you with Texas.</a:t>
            </a:r>
          </a:p>
        </p:txBody>
      </p:sp>
    </p:spTree>
    <p:extLst>
      <p:ext uri="{BB962C8B-B14F-4D97-AF65-F5344CB8AC3E}">
        <p14:creationId xmlns:p14="http://schemas.microsoft.com/office/powerpoint/2010/main" val="375080849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itchFamily="34" charset="0"/>
              </a:defRPr>
            </a:lvl1pPr>
            <a:lvl2pPr>
              <a:defRPr>
                <a:latin typeface="Franklin Gothic Book" pitchFamily="34" charset="0"/>
              </a:defRPr>
            </a:lvl2pPr>
            <a:lvl3pPr>
              <a:defRPr>
                <a:latin typeface="Franklin Gothic Book" pitchFamily="34" charset="0"/>
              </a:defRPr>
            </a:lvl3pPr>
            <a:lvl4pPr>
              <a:defRPr>
                <a:latin typeface="Franklin Gothic Book" pitchFamily="34" charset="0"/>
              </a:defRPr>
            </a:lvl4pPr>
            <a:lvl5pPr>
              <a:defRPr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2" y="4938520"/>
            <a:ext cx="211057" cy="14076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378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B9C42B-DE50-4E86-B4E1-A45D23B6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2" y="-23897"/>
            <a:ext cx="8353425" cy="377424"/>
          </a:xfrm>
        </p:spPr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7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6968"/>
            <a:ext cx="8229600" cy="29260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1016"/>
            <a:ext cx="8229600" cy="31912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71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99" r:id="rId5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Verdana" panose="020B060403050404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Verdana" panose="020B060403050404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228600" algn="l" defTabSz="6858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rgbClr val="0056A9"/>
        </a:buClr>
        <a:buSzPct val="80000"/>
        <a:buFont typeface="Verdana" panose="020B0604030504040204" pitchFamily="34" charset="0"/>
        <a:buChar char="°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Pasha.Mosaffa@txdot.gov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hyperlink" Target="https://www.txdot.gov/business/peps/opportunities/meetings.html" TargetMode="Externa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46A874-3351-EAF4-527A-73A56E57F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82" y="953641"/>
            <a:ext cx="3401291" cy="4029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13CB2-1304-88FB-9044-4774D9D3B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35" y="1483394"/>
            <a:ext cx="4828310" cy="349957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General Engineering Consultant (GEC) Services </a:t>
            </a:r>
            <a:br>
              <a:rPr lang="en-US" sz="2400" dirty="0"/>
            </a:br>
            <a:r>
              <a:rPr lang="en-US" sz="2400" dirty="0"/>
              <a:t>for </a:t>
            </a:r>
            <a:br>
              <a:rPr lang="en-US" sz="2400" dirty="0"/>
            </a:br>
            <a:r>
              <a:rPr lang="en-US" sz="2400" dirty="0"/>
              <a:t>North Houston Highway Improvement Project (NHHIP)</a:t>
            </a:r>
            <a:br>
              <a:rPr lang="en-US" sz="3600" dirty="0"/>
            </a:br>
            <a:r>
              <a:rPr lang="en-US" sz="2400" dirty="0"/>
              <a:t>Segment 3D-1</a:t>
            </a:r>
            <a:br>
              <a:rPr lang="en-US" sz="2400" dirty="0">
                <a:ea typeface="Verdana Bold"/>
              </a:rPr>
            </a:br>
            <a:br>
              <a:rPr lang="en-US" sz="2400" dirty="0">
                <a:ea typeface="Verdana Bold"/>
              </a:rPr>
            </a:br>
            <a:r>
              <a:rPr lang="en-US" sz="2400" dirty="0">
                <a:ea typeface="Verdana Bold"/>
              </a:rPr>
              <a:t>Pre-RFP 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68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841C59-70BC-481C-AE7C-E0310261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29" y="592083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Overview – Segment 3</a:t>
            </a: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7728" y="833654"/>
            <a:ext cx="1953491" cy="1485900"/>
          </a:xfrm>
          <a:custGeom>
            <a:avLst/>
            <a:gdLst>
              <a:gd name="connsiteX0" fmla="*/ 883228 w 1953491"/>
              <a:gd name="connsiteY0" fmla="*/ 394854 h 1485900"/>
              <a:gd name="connsiteX1" fmla="*/ 0 w 1953491"/>
              <a:gd name="connsiteY1" fmla="*/ 1465118 h 1485900"/>
              <a:gd name="connsiteX2" fmla="*/ 1381991 w 1953491"/>
              <a:gd name="connsiteY2" fmla="*/ 1485900 h 1485900"/>
              <a:gd name="connsiteX3" fmla="*/ 1267691 w 1953491"/>
              <a:gd name="connsiteY3" fmla="*/ 654627 h 1485900"/>
              <a:gd name="connsiteX4" fmla="*/ 1953491 w 1953491"/>
              <a:gd name="connsiteY4" fmla="*/ 166254 h 1485900"/>
              <a:gd name="connsiteX5" fmla="*/ 1278082 w 1953491"/>
              <a:gd name="connsiteY5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3491" h="1485900">
                <a:moveTo>
                  <a:pt x="883228" y="394854"/>
                </a:moveTo>
                <a:lnTo>
                  <a:pt x="0" y="1465118"/>
                </a:lnTo>
                <a:lnTo>
                  <a:pt x="1381991" y="1485900"/>
                </a:lnTo>
                <a:lnTo>
                  <a:pt x="1267691" y="654627"/>
                </a:lnTo>
                <a:lnTo>
                  <a:pt x="1953491" y="166254"/>
                </a:lnTo>
                <a:lnTo>
                  <a:pt x="1278082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717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9" y="954246"/>
            <a:ext cx="8096056" cy="405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13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Deck Park behind Minute Maid Park">
            <a:extLst>
              <a:ext uri="{FF2B5EF4-FFF2-40B4-BE49-F238E27FC236}">
                <a16:creationId xmlns:a16="http://schemas.microsoft.com/office/drawing/2014/main" id="{F7AD280B-C478-481B-9F23-E6F1F1BD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" y="752670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Overview – Deck Park behind Minute Maid Park</a:t>
            </a:r>
          </a:p>
        </p:txBody>
      </p:sp>
      <p:pic>
        <p:nvPicPr>
          <p:cNvPr id="5" name="Content Placeholder 4" descr="Deck Park behind Minute Maid Park&#10;">
            <a:extLst>
              <a:ext uri="{FF2B5EF4-FFF2-40B4-BE49-F238E27FC236}">
                <a16:creationId xmlns:a16="http://schemas.microsoft.com/office/drawing/2014/main" id="{9BB4F916-ECD7-459F-832A-F504F2AAE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742" y="1123877"/>
            <a:ext cx="8116401" cy="32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36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094084-5122-9B18-AD1B-6CC7829FD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86" y="701094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Description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73270E-5464-CF25-E063-D3EE36DB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86" y="1109663"/>
            <a:ext cx="8229600" cy="3190063"/>
          </a:xfrm>
        </p:spPr>
        <p:txBody>
          <a:bodyPr/>
          <a:lstStyle/>
          <a:p>
            <a:pPr marL="284155" lvl="1" indent="0">
              <a:buNone/>
            </a:pPr>
            <a:r>
              <a:rPr lang="en-US" dirty="0"/>
              <a:t>Reconstruct IH 45/IH 69 Interchange: Realign/widen IH 45 from Sauer St. along IH 45 to Runnels St. along IH 69.</a:t>
            </a:r>
          </a:p>
          <a:p>
            <a:r>
              <a:rPr lang="en-US" dirty="0"/>
              <a:t>Along IH-69</a:t>
            </a:r>
          </a:p>
          <a:p>
            <a:pPr marL="284155" lvl="1" indent="0">
              <a:buNone/>
            </a:pPr>
            <a:r>
              <a:rPr lang="en-US" dirty="0"/>
              <a:t>From: McGowen St.</a:t>
            </a:r>
          </a:p>
          <a:p>
            <a:pPr marL="284155" lvl="1" indent="0">
              <a:buNone/>
            </a:pPr>
            <a:r>
              <a:rPr lang="en-US" dirty="0"/>
              <a:t>To: Runnels St.</a:t>
            </a:r>
          </a:p>
          <a:p>
            <a:pPr marL="284155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Schematic">
            <a:extLst>
              <a:ext uri="{FF2B5EF4-FFF2-40B4-BE49-F238E27FC236}">
                <a16:creationId xmlns:a16="http://schemas.microsoft.com/office/drawing/2014/main" id="{CC6BFC16-F7D9-A29B-2F39-216C5648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354" y="2362200"/>
            <a:ext cx="624456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5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891E2-0F7B-4878-9E41-873ABC89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2" y="620625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Overview</a:t>
            </a:r>
          </a:p>
        </p:txBody>
      </p:sp>
      <p:pic>
        <p:nvPicPr>
          <p:cNvPr id="6" name="Picture 5" descr="Cross- section">
            <a:extLst>
              <a:ext uri="{FF2B5EF4-FFF2-40B4-BE49-F238E27FC236}">
                <a16:creationId xmlns:a16="http://schemas.microsoft.com/office/drawing/2014/main" id="{C11D624E-4A33-463B-BAB6-1F447C2F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31" y="1034410"/>
            <a:ext cx="7742444" cy="2401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1D2A0-CC37-4680-A3E4-DF50905EB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49" y="3745834"/>
            <a:ext cx="5534026" cy="126352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428A81F-6EBA-4D62-92A2-87B548B75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91" y="3410855"/>
            <a:ext cx="7540723" cy="2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 eaLnBrk="1" hangingPunct="1">
              <a:lnSpc>
                <a:spcPct val="100000"/>
              </a:lnSpc>
              <a:buClr>
                <a:srgbClr val="0A1B2B"/>
              </a:buClr>
              <a:buNone/>
              <a:defRPr/>
            </a:pPr>
            <a:r>
              <a:rPr lang="en-US" altLang="en-US" sz="1400" dirty="0">
                <a:solidFill>
                  <a:prstClr val="black"/>
                </a:solidFill>
                <a:latin typeface="Arial"/>
              </a:rPr>
              <a:t>I-45/I-69 Tunnel Between Commerce St. and Lamar St. and Polk St. (I-69S)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5388B83-5A4D-4382-8CEA-93A80AC8E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43" y="4195647"/>
            <a:ext cx="1950262" cy="8137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 eaLnBrk="1" hangingPunct="1">
              <a:lnSpc>
                <a:spcPct val="100000"/>
              </a:lnSpc>
              <a:buClr>
                <a:srgbClr val="0A1B2B"/>
              </a:buClr>
              <a:buNone/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/>
              </a:rPr>
              <a:t>Tunnel Lengths:</a:t>
            </a:r>
          </a:p>
          <a:p>
            <a:pPr marL="0" indent="0" defTabSz="914378" eaLnBrk="1" hangingPunct="1">
              <a:lnSpc>
                <a:spcPct val="100000"/>
              </a:lnSpc>
              <a:buClr>
                <a:srgbClr val="0A1B2B"/>
              </a:buClr>
              <a:buNone/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/>
              </a:rPr>
              <a:t>I-45S/I-45N/I-69N: 3400 ft</a:t>
            </a:r>
          </a:p>
          <a:p>
            <a:pPr marL="0" indent="0" defTabSz="914378" eaLnBrk="1" hangingPunct="1">
              <a:lnSpc>
                <a:spcPct val="100000"/>
              </a:lnSpc>
              <a:buClr>
                <a:srgbClr val="0A1B2B"/>
              </a:buClr>
              <a:buNone/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/>
              </a:rPr>
              <a:t>I-69S:  4100 ft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247D9FB-6EFD-499E-9DEA-A6698EEC1139}"/>
              </a:ext>
            </a:extLst>
          </p:cNvPr>
          <p:cNvSpPr txBox="1">
            <a:spLocks noChangeArrowheads="1"/>
          </p:cNvSpPr>
          <p:nvPr/>
        </p:nvSpPr>
        <p:spPr>
          <a:xfrm>
            <a:off x="4800600" y="4490454"/>
            <a:ext cx="2286000" cy="2847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Clr>
                <a:srgbClr val="0A1B2B"/>
              </a:buClr>
              <a:buNone/>
              <a:defRPr/>
            </a:pPr>
            <a:r>
              <a:rPr lang="en-US" altLang="en-US" sz="1400" dirty="0">
                <a:solidFill>
                  <a:prstClr val="black"/>
                </a:solidFill>
              </a:rPr>
              <a:t>I-45/I-69 Tunnel Section</a:t>
            </a:r>
          </a:p>
        </p:txBody>
      </p:sp>
    </p:spTree>
    <p:extLst>
      <p:ext uri="{BB962C8B-B14F-4D97-AF65-F5344CB8AC3E}">
        <p14:creationId xmlns:p14="http://schemas.microsoft.com/office/powerpoint/2010/main" val="2221676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657255-6178-43D0-CAF1-5E83169EA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683768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Procurement GEC Activities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345B629-9743-AB14-05C5-32D30265292D}"/>
              </a:ext>
            </a:extLst>
          </p:cNvPr>
          <p:cNvSpPr txBox="1">
            <a:spLocks/>
          </p:cNvSpPr>
          <p:nvPr/>
        </p:nvSpPr>
        <p:spPr>
          <a:xfrm>
            <a:off x="333375" y="1185474"/>
            <a:ext cx="8353425" cy="37532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06910" indent="-306910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itchFamily="2" charset="2"/>
              <a:buChar char="§"/>
              <a:defRPr sz="2667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685783" indent="-306910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990575" indent="-228594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295368" indent="-30479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523962" indent="-228594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Schematic Refinement</a:t>
            </a:r>
          </a:p>
          <a:p>
            <a:r>
              <a:rPr lang="en-US" sz="2000" dirty="0"/>
              <a:t>Geotechnical Studies</a:t>
            </a:r>
          </a:p>
          <a:p>
            <a:r>
              <a:rPr lang="en-US" sz="2000" dirty="0"/>
              <a:t>Survey and Mapping</a:t>
            </a:r>
          </a:p>
          <a:p>
            <a:r>
              <a:rPr lang="en-US" sz="2000" dirty="0"/>
              <a:t>Environmental Re-evaluations</a:t>
            </a:r>
          </a:p>
          <a:p>
            <a:r>
              <a:rPr lang="en-US" sz="2000" dirty="0"/>
              <a:t>Drainage Study Updates</a:t>
            </a:r>
          </a:p>
          <a:p>
            <a:r>
              <a:rPr lang="en-US" sz="2000" dirty="0"/>
              <a:t>Constructability Analysis</a:t>
            </a:r>
          </a:p>
          <a:p>
            <a:r>
              <a:rPr lang="en-US" sz="2000" dirty="0"/>
              <a:t>Utility Coordination</a:t>
            </a:r>
          </a:p>
          <a:p>
            <a:r>
              <a:rPr lang="en-US" sz="2000" dirty="0"/>
              <a:t>Stakeholder Coordination</a:t>
            </a:r>
          </a:p>
          <a:p>
            <a:r>
              <a:rPr lang="en-US" sz="2000" dirty="0"/>
              <a:t>Design Build Procurement Document Prep.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3377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F6347E-CA25-DEF9-FA4E-53347A4A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9082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/>
              <a:t>Key NHHIP 3D-1 Specific Activities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F0C7562-7E21-3F4A-9FAE-F414AF7D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Fire Life Safety Design Considerations</a:t>
            </a:r>
          </a:p>
          <a:p>
            <a:r>
              <a:rPr lang="en-US" dirty="0"/>
              <a:t>CAP/Tunnel Design Considerations</a:t>
            </a:r>
          </a:p>
          <a:p>
            <a:r>
              <a:rPr lang="en-US" dirty="0"/>
              <a:t>DB/DBB Delivery Method Recommendation</a:t>
            </a:r>
          </a:p>
          <a:p>
            <a:r>
              <a:rPr lang="en-US" dirty="0"/>
              <a:t>METRO Light Rail Coordination (Green/Purple Lines)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7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F657B0-B72B-6E37-643E-05FF7D082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370" y="1553708"/>
            <a:ext cx="6858594" cy="216426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7E0F748-C7E6-8499-1851-955F960C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6968"/>
            <a:ext cx="8229600" cy="488290"/>
          </a:xfrm>
        </p:spPr>
        <p:txBody>
          <a:bodyPr>
            <a:normAutofit/>
          </a:bodyPr>
          <a:lstStyle/>
          <a:p>
            <a:r>
              <a:rPr lang="en-US" dirty="0"/>
              <a:t>Work Categories</a:t>
            </a:r>
          </a:p>
        </p:txBody>
      </p:sp>
    </p:spTree>
    <p:extLst>
      <p:ext uri="{BB962C8B-B14F-4D97-AF65-F5344CB8AC3E}">
        <p14:creationId xmlns:p14="http://schemas.microsoft.com/office/powerpoint/2010/main" val="409538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1551-377A-CC45-0361-756AF81CC4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8232" y="576986"/>
            <a:ext cx="4343075" cy="4690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 Categories 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C6F82F-A7F9-90FF-E8D8-0CAD84C33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445308"/>
              </p:ext>
            </p:extLst>
          </p:nvPr>
        </p:nvGraphicFramePr>
        <p:xfrm>
          <a:off x="908232" y="1144697"/>
          <a:ext cx="6940368" cy="3139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78">
                  <a:extLst>
                    <a:ext uri="{9D8B030D-6E8A-4147-A177-3AD203B41FA5}">
                      <a16:colId xmlns:a16="http://schemas.microsoft.com/office/drawing/2014/main" val="292098152"/>
                    </a:ext>
                  </a:extLst>
                </a:gridCol>
                <a:gridCol w="5780590">
                  <a:extLst>
                    <a:ext uri="{9D8B030D-6E8A-4147-A177-3AD203B41FA5}">
                      <a16:colId xmlns:a16="http://schemas.microsoft.com/office/drawing/2014/main" val="3188285461"/>
                    </a:ext>
                  </a:extLst>
                </a:gridCol>
              </a:tblGrid>
              <a:tr h="545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Category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497034"/>
                  </a:ext>
                </a:extLst>
              </a:tr>
              <a:tr h="318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1.2.1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Systems Planning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428335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1.3.1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Subarea/Corridor Planning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064005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1.5.1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Feasibility Studies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87142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1.7.1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Demand Modeling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44100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1.9.1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Geographic Information System (GIS) and Data Analysis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958851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2.1.1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Noise Analysis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2549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2.4.1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Nationwide Permit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07815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2.12.1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Socio-Economic &amp; Environmental Justice Analysis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71152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2.13.1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Hazardous Materials Initial Site Assessment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22166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2.14.1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Environmental Document Preparation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607929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3.2.1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Route Studies &amp; Schematic Design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6206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51C85A-8E11-4BD8-2D33-B0607D1CE2CE}"/>
              </a:ext>
            </a:extLst>
          </p:cNvPr>
          <p:cNvSpPr txBox="1"/>
          <p:nvPr/>
        </p:nvSpPr>
        <p:spPr>
          <a:xfrm rot="20852954">
            <a:off x="3030101" y="2457022"/>
            <a:ext cx="3923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>
                    <a:alpha val="20000"/>
                  </a:srgbClr>
                </a:solidFill>
                <a:effectLst/>
              </a:rPr>
              <a:t>Preliminary</a:t>
            </a:r>
            <a:endParaRPr lang="en-US" sz="40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85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70F2C-B228-977E-E1CC-2B5C449C0F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8232" y="576986"/>
            <a:ext cx="4343075" cy="4690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 Categories 2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C6F82F-A7F9-90FF-E8D8-0CAD84C33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017759"/>
              </p:ext>
            </p:extLst>
          </p:nvPr>
        </p:nvGraphicFramePr>
        <p:xfrm>
          <a:off x="908232" y="1165480"/>
          <a:ext cx="6940368" cy="2655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78">
                  <a:extLst>
                    <a:ext uri="{9D8B030D-6E8A-4147-A177-3AD203B41FA5}">
                      <a16:colId xmlns:a16="http://schemas.microsoft.com/office/drawing/2014/main" val="292098152"/>
                    </a:ext>
                  </a:extLst>
                </a:gridCol>
                <a:gridCol w="5780590">
                  <a:extLst>
                    <a:ext uri="{9D8B030D-6E8A-4147-A177-3AD203B41FA5}">
                      <a16:colId xmlns:a16="http://schemas.microsoft.com/office/drawing/2014/main" val="3188285461"/>
                    </a:ext>
                  </a:extLst>
                </a:gridCol>
              </a:tblGrid>
              <a:tr h="607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Category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4970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3.7.1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Operational Analysis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87142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4.4.1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Freeway Interchanges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44100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4.5.1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Constructability Review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958851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4.6.1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3-D Visualization and Animation Services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2549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4.7.1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Safety Analysis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54792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5.2.1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Bridge Design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0294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5.5.1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Bridge &amp; Non-Bridge Class Culvert and Inlet Design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0266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7.1.1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Engineering Studies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994530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7.4.1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Traffic Control Systems Analysis, Design &amp; Implementation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9189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3EE66B-E08C-2709-CA33-17E8A34766E7}"/>
              </a:ext>
            </a:extLst>
          </p:cNvPr>
          <p:cNvSpPr txBox="1"/>
          <p:nvPr/>
        </p:nvSpPr>
        <p:spPr>
          <a:xfrm rot="20966668">
            <a:off x="3057144" y="2301024"/>
            <a:ext cx="3923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>
                    <a:alpha val="20000"/>
                  </a:srgbClr>
                </a:solidFill>
                <a:effectLst/>
              </a:rPr>
              <a:t>Preliminary</a:t>
            </a:r>
            <a:endParaRPr lang="en-US" sz="40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52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537F9-9E63-49F8-55C1-7F5D1DC4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BAEEC-7BE2-3C3C-CB8A-7EF366DE7F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8232" y="576986"/>
            <a:ext cx="4343075" cy="4690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 Categories 3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9CE7B90-E161-9D64-FF4E-95A1CE43B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976198"/>
              </p:ext>
            </p:extLst>
          </p:nvPr>
        </p:nvGraphicFramePr>
        <p:xfrm>
          <a:off x="908232" y="1165480"/>
          <a:ext cx="6940368" cy="2655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78">
                  <a:extLst>
                    <a:ext uri="{9D8B030D-6E8A-4147-A177-3AD203B41FA5}">
                      <a16:colId xmlns:a16="http://schemas.microsoft.com/office/drawing/2014/main" val="292098152"/>
                    </a:ext>
                  </a:extLst>
                </a:gridCol>
                <a:gridCol w="5780590">
                  <a:extLst>
                    <a:ext uri="{9D8B030D-6E8A-4147-A177-3AD203B41FA5}">
                      <a16:colId xmlns:a16="http://schemas.microsoft.com/office/drawing/2014/main" val="3188285461"/>
                    </a:ext>
                  </a:extLst>
                </a:gridCol>
              </a:tblGrid>
              <a:tr h="607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Category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4970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7.5.1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Intelligent Transportation System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87142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9.2.1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Active Transportation Planning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44100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10.1.1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Hydrologic Studies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958851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10.2.1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Roadway Hydraulic Design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2549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10.4.1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Storm Water Pump Station-Hydraulic Design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54792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10.4.2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Pump Stations-Electrical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0294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10.4.3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Pump Stations-Structures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0266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10.7.1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Riverine Hydraulic Design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994530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10.8.1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FEMA Regulations and Permits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9189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03F408-7242-1E2A-8740-107A968E4699}"/>
              </a:ext>
            </a:extLst>
          </p:cNvPr>
          <p:cNvSpPr txBox="1"/>
          <p:nvPr/>
        </p:nvSpPr>
        <p:spPr>
          <a:xfrm rot="20724300">
            <a:off x="2819150" y="2139426"/>
            <a:ext cx="3923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>
                    <a:alpha val="20000"/>
                  </a:srgbClr>
                </a:solidFill>
                <a:effectLst/>
              </a:rPr>
              <a:t>Preliminary</a:t>
            </a:r>
            <a:endParaRPr lang="en-US" sz="40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1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EB6C-6D8F-A9B7-A294-17362D6AB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886968"/>
            <a:ext cx="5492750" cy="294885"/>
          </a:xfrm>
        </p:spPr>
        <p:txBody>
          <a:bodyPr>
            <a:normAutofit fontScale="90000"/>
          </a:bodyPr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CC329-869A-654B-4190-269BE320A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19" y="1475192"/>
            <a:ext cx="5492750" cy="3307312"/>
          </a:xfrm>
        </p:spPr>
        <p:txBody>
          <a:bodyPr numCol="1" spcCol="457200">
            <a:normAutofit/>
          </a:bodyPr>
          <a:lstStyle/>
          <a:p>
            <a:pPr marL="285750" lvl="0" indent="-285750">
              <a:buFont typeface="+mj-lt"/>
              <a:buAutoNum type="romanUcPeriod"/>
            </a:pPr>
            <a:r>
              <a:rPr lang="en-US" sz="1200" b="1" dirty="0"/>
              <a:t>Introduction</a:t>
            </a:r>
          </a:p>
          <a:p>
            <a:pPr marL="285750" lvl="0" indent="-285750">
              <a:buFont typeface="+mj-lt"/>
              <a:buAutoNum type="romanUcPeriod"/>
            </a:pPr>
            <a:r>
              <a:rPr lang="en-US" sz="1200" b="1" dirty="0"/>
              <a:t>Ground Rules</a:t>
            </a:r>
          </a:p>
          <a:p>
            <a:pPr marL="285750" lvl="0" indent="-285750">
              <a:buFont typeface="+mj-lt"/>
              <a:buAutoNum type="romanUcPeriod"/>
            </a:pPr>
            <a:r>
              <a:rPr lang="en-US" sz="1200" b="1" dirty="0"/>
              <a:t>Project Overview</a:t>
            </a:r>
          </a:p>
          <a:p>
            <a:pPr marL="285750" lvl="0" indent="-285750">
              <a:buFont typeface="+mj-lt"/>
              <a:buAutoNum type="romanUcPeriod"/>
            </a:pPr>
            <a:r>
              <a:rPr lang="en-US" sz="1200" b="1" dirty="0"/>
              <a:t>Tentative Work Categories</a:t>
            </a:r>
          </a:p>
          <a:p>
            <a:pPr marL="285750" lvl="0" indent="-285750">
              <a:buFont typeface="+mj-lt"/>
              <a:buAutoNum type="romanUcPeriod"/>
            </a:pPr>
            <a:r>
              <a:rPr lang="en-US" sz="1200" b="1" dirty="0"/>
              <a:t>Procurement Process &amp; Tentative Timelines</a:t>
            </a:r>
          </a:p>
          <a:p>
            <a:pPr marL="285750" lvl="0" indent="-285750">
              <a:buFont typeface="+mj-lt"/>
              <a:buAutoNum type="romanUcPeriod"/>
            </a:pPr>
            <a:r>
              <a:rPr lang="en-US" sz="1200" b="1" dirty="0"/>
              <a:t>Preliminary Preclusion List</a:t>
            </a:r>
          </a:p>
          <a:p>
            <a:pPr marL="285750" lvl="0" indent="-285750">
              <a:buFont typeface="+mj-lt"/>
              <a:buAutoNum type="romanUcPeriod"/>
            </a:pPr>
            <a:r>
              <a:rPr lang="en-US" sz="1200" b="1" dirty="0"/>
              <a:t>Proposal Reminders</a:t>
            </a:r>
          </a:p>
          <a:p>
            <a:pPr marL="285750" lvl="0" indent="-285750">
              <a:buFont typeface="+mj-lt"/>
              <a:buAutoNum type="romanUcPeriod"/>
            </a:pPr>
            <a:r>
              <a:rPr lang="en-US" sz="1200" b="1" dirty="0"/>
              <a:t>Q &amp; A</a:t>
            </a:r>
          </a:p>
          <a:p>
            <a:pPr marL="285750" lvl="0" indent="-285750">
              <a:buFont typeface="+mj-lt"/>
              <a:buAutoNum type="romanUcPeriod"/>
            </a:pPr>
            <a:endParaRPr lang="en-US" sz="1200" b="1" dirty="0"/>
          </a:p>
          <a:p>
            <a:pPr marL="285750" lvl="0" indent="-285750">
              <a:buFont typeface="+mj-lt"/>
              <a:buAutoNum type="romanUcPeriod"/>
            </a:pPr>
            <a:endParaRPr lang="en-US" sz="1200" b="1" dirty="0"/>
          </a:p>
          <a:p>
            <a:pPr marL="285750" lvl="0" indent="-285750">
              <a:buFont typeface="+mj-lt"/>
              <a:buAutoNum type="romanUcPeriod"/>
            </a:pPr>
            <a:endParaRPr lang="en-US" sz="1200" b="1" dirty="0"/>
          </a:p>
          <a:p>
            <a:pPr marL="285750" lvl="0" indent="-285750">
              <a:buFont typeface="+mj-lt"/>
              <a:buAutoNum type="romanUcPeriod"/>
            </a:pPr>
            <a:endParaRPr lang="en-US" sz="1200" b="1" dirty="0"/>
          </a:p>
          <a:p>
            <a:pPr marL="285750" lvl="0" indent="-285750">
              <a:buFont typeface="+mj-lt"/>
              <a:buAutoNum type="romanUcPeriod"/>
            </a:pPr>
            <a:endParaRPr lang="en-US" sz="1200" b="1" dirty="0"/>
          </a:p>
          <a:p>
            <a:pPr marL="285750" lvl="0" indent="-285750">
              <a:buFont typeface="+mj-lt"/>
              <a:buAutoNum type="romanUcPeriod"/>
            </a:pP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62066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C00C0-CCEA-F6CF-61B4-F3321742E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6B59-2453-D127-70EA-9B25EEFEB1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8232" y="576986"/>
            <a:ext cx="4343075" cy="4690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 Categories 4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F8C248-E30B-5742-9969-59BC1C7C3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133611"/>
              </p:ext>
            </p:extLst>
          </p:nvPr>
        </p:nvGraphicFramePr>
        <p:xfrm>
          <a:off x="908232" y="1165480"/>
          <a:ext cx="6940368" cy="2655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78">
                  <a:extLst>
                    <a:ext uri="{9D8B030D-6E8A-4147-A177-3AD203B41FA5}">
                      <a16:colId xmlns:a16="http://schemas.microsoft.com/office/drawing/2014/main" val="292098152"/>
                    </a:ext>
                  </a:extLst>
                </a:gridCol>
                <a:gridCol w="5780590">
                  <a:extLst>
                    <a:ext uri="{9D8B030D-6E8A-4147-A177-3AD203B41FA5}">
                      <a16:colId xmlns:a16="http://schemas.microsoft.com/office/drawing/2014/main" val="3188285461"/>
                    </a:ext>
                  </a:extLst>
                </a:gridCol>
              </a:tblGrid>
              <a:tr h="607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Category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4970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14.2.1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Geotechnical Testing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87142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14.3.1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Transportation Foundation Studies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44100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14.4.1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Building Foundation Studies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958851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14.5.1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Evaluation &amp; Design of Geotechnical Related Structures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2549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15.1.1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Right of Way Surveys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54792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15.2.2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Construction Survey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0294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15.3.3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Terrestrial LiDAR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0266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15.3.4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Mobile LiDAR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994530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15.3.5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Horizontal and Vertical Control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9189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6350CC-2F4D-878F-173C-7AEAF458252C}"/>
              </a:ext>
            </a:extLst>
          </p:cNvPr>
          <p:cNvSpPr txBox="1"/>
          <p:nvPr/>
        </p:nvSpPr>
        <p:spPr>
          <a:xfrm rot="20488903">
            <a:off x="3082196" y="2269709"/>
            <a:ext cx="3923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>
                    <a:alpha val="20000"/>
                  </a:srgbClr>
                </a:solidFill>
                <a:effectLst/>
              </a:rPr>
              <a:t>Preliminary</a:t>
            </a:r>
            <a:endParaRPr lang="en-US" sz="40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13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AC0B1-5387-1164-74FD-DED45D2F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9069-C59B-6BE2-0E8F-9168AF0EB1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8232" y="576986"/>
            <a:ext cx="4343075" cy="4690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 Categories 5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DAF3D6-D235-F392-595B-05870F273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967959"/>
              </p:ext>
            </p:extLst>
          </p:nvPr>
        </p:nvGraphicFramePr>
        <p:xfrm>
          <a:off x="908232" y="1165480"/>
          <a:ext cx="6940368" cy="311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78">
                  <a:extLst>
                    <a:ext uri="{9D8B030D-6E8A-4147-A177-3AD203B41FA5}">
                      <a16:colId xmlns:a16="http://schemas.microsoft.com/office/drawing/2014/main" val="292098152"/>
                    </a:ext>
                  </a:extLst>
                </a:gridCol>
                <a:gridCol w="5780590">
                  <a:extLst>
                    <a:ext uri="{9D8B030D-6E8A-4147-A177-3AD203B41FA5}">
                      <a16:colId xmlns:a16="http://schemas.microsoft.com/office/drawing/2014/main" val="3188285461"/>
                    </a:ext>
                  </a:extLst>
                </a:gridCol>
              </a:tblGrid>
              <a:tr h="607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Category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4970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15.5.1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State Land Surveying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87142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17.2.1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Mechanical Engineering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44100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17.4.1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Electrical Engineering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958851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18.2.1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Subsurface Utility Engineering (Utility Eng. Investigation)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2549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18.3.1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Utility Adjustment Coordination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406040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18.4.1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Utility Engineering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352099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18.5.1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Utility Construction Management and Verification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54792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18.6.1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Utility Management &amp; Coordination Oversight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0294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18.7.1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Utility Relocation Design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0266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19.2.1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Value Engineering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994530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19.3.1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Financial Plan Review and Development (Design-Bid-Build)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9189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38A17C-F7B4-0439-E6EA-E6F7F0B8B8E5}"/>
              </a:ext>
            </a:extLst>
          </p:cNvPr>
          <p:cNvSpPr txBox="1"/>
          <p:nvPr/>
        </p:nvSpPr>
        <p:spPr>
          <a:xfrm rot="20602401">
            <a:off x="2994515" y="2441941"/>
            <a:ext cx="3923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>
                    <a:alpha val="20000"/>
                  </a:srgbClr>
                </a:solidFill>
                <a:effectLst/>
              </a:rPr>
              <a:t>Preliminary</a:t>
            </a:r>
            <a:endParaRPr lang="en-US" sz="40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65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BD75F-877B-1B43-2057-00071F016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4D13-8337-EB84-D884-60EA9433D9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8232" y="576986"/>
            <a:ext cx="4343075" cy="4690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 Categories 6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06B32A-BA70-6DB0-64EE-CC63A584E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966693"/>
              </p:ext>
            </p:extLst>
          </p:nvPr>
        </p:nvGraphicFramePr>
        <p:xfrm>
          <a:off x="908232" y="1165480"/>
          <a:ext cx="6940368" cy="2200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778">
                  <a:extLst>
                    <a:ext uri="{9D8B030D-6E8A-4147-A177-3AD203B41FA5}">
                      <a16:colId xmlns:a16="http://schemas.microsoft.com/office/drawing/2014/main" val="292098152"/>
                    </a:ext>
                  </a:extLst>
                </a:gridCol>
                <a:gridCol w="5780590">
                  <a:extLst>
                    <a:ext uri="{9D8B030D-6E8A-4147-A177-3AD203B41FA5}">
                      <a16:colId xmlns:a16="http://schemas.microsoft.com/office/drawing/2014/main" val="3188285461"/>
                    </a:ext>
                  </a:extLst>
                </a:gridCol>
              </a:tblGrid>
              <a:tr h="607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Cat. 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/>
                        </a:rPr>
                        <a:t>Category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4970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21.1.1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Right of Way (ROW) Acquisition Services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871427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23.1.1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Alternative Delivery Procurement Manager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44100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23.5.1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Alternative Delivery Cost Estimator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958851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23.6.1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Doc. Control Using the Electronic Content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Mgmt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Syst. (ECMS)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52549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23.9.1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Gen. Eng. Consultant (GEC) Proj. Serv. (Contract Proj. Mgr)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547922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23.10.1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Public Involvement for Alternative Delivery Projects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029434"/>
                  </a:ext>
                </a:extLst>
              </a:tr>
              <a:tr h="2275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NLC-1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Fire and Life Safety Analysis and Support (Tunnel)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0266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3D883EC-9C35-DEFE-03DF-75F2D4665C34}"/>
              </a:ext>
            </a:extLst>
          </p:cNvPr>
          <p:cNvSpPr txBox="1"/>
          <p:nvPr/>
        </p:nvSpPr>
        <p:spPr>
          <a:xfrm rot="20517073">
            <a:off x="2753389" y="2000399"/>
            <a:ext cx="3923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>
                    <a:alpha val="20000"/>
                  </a:srgbClr>
                </a:solidFill>
                <a:effectLst/>
              </a:rPr>
              <a:t>Preliminary</a:t>
            </a:r>
            <a:endParaRPr lang="en-US" sz="40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1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8E38-98C8-1974-70BB-2BE53EE0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94" y="799562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Verdana Bold"/>
              </a:rPr>
              <a:t>Procurement Process</a:t>
            </a:r>
            <a:endParaRPr lang="en-US" dirty="0"/>
          </a:p>
        </p:txBody>
      </p:sp>
      <p:pic>
        <p:nvPicPr>
          <p:cNvPr id="4" name="Picture 3" descr="A diagram of a company">
            <a:extLst>
              <a:ext uri="{FF2B5EF4-FFF2-40B4-BE49-F238E27FC236}">
                <a16:creationId xmlns:a16="http://schemas.microsoft.com/office/drawing/2014/main" id="{53E09838-1FF6-6CF6-BE15-08754F1B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94" y="1328209"/>
            <a:ext cx="7355541" cy="31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45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7AB3-0839-56F0-D0D7-240D6940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02" y="702915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Verdana Bold"/>
              </a:rPr>
              <a:t>Evaluation Criteria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C7727F-F7FA-29CA-D8A8-97E456F99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055460"/>
              </p:ext>
            </p:extLst>
          </p:nvPr>
        </p:nvGraphicFramePr>
        <p:xfrm>
          <a:off x="305602" y="1099069"/>
          <a:ext cx="8118981" cy="3321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757">
                  <a:extLst>
                    <a:ext uri="{9D8B030D-6E8A-4147-A177-3AD203B41FA5}">
                      <a16:colId xmlns:a16="http://schemas.microsoft.com/office/drawing/2014/main" val="1902998009"/>
                    </a:ext>
                  </a:extLst>
                </a:gridCol>
                <a:gridCol w="5887224">
                  <a:extLst>
                    <a:ext uri="{9D8B030D-6E8A-4147-A177-3AD203B41FA5}">
                      <a16:colId xmlns:a16="http://schemas.microsoft.com/office/drawing/2014/main" val="331846722"/>
                    </a:ext>
                  </a:extLst>
                </a:gridCol>
              </a:tblGrid>
              <a:tr h="56225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Evaluation Criteria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Included Elements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323369"/>
                  </a:ext>
                </a:extLst>
              </a:tr>
              <a:tr h="40312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  <a:latin typeface="Arial"/>
                        </a:rPr>
                        <a:t>Technical approach 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  <a:latin typeface="Arial"/>
                        </a:rPr>
                        <a:t>Project understanding, project approach, innovative concepts or alternatives 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567653"/>
                  </a:ext>
                </a:extLst>
              </a:tr>
              <a:tr h="46677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  <a:latin typeface="Arial"/>
                        </a:rPr>
                        <a:t>Project Manager’s relevant experience 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  <a:latin typeface="Arial"/>
                        </a:rPr>
                        <a:t>Experience with similar or related projects, including both technical and management experience 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74948"/>
                  </a:ext>
                </a:extLst>
              </a:tr>
              <a:tr h="103963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</a:rPr>
                        <a:t>Project planning and management 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</a:rPr>
                        <a:t>Project staffing and resource management (who, how, and why), communication plan, and quality control procedures. Includes the prime firm’s past experience with utilizing </a:t>
                      </a:r>
                      <a:r>
                        <a:rPr lang="en-US" sz="1200" dirty="0" err="1">
                          <a:effectLst/>
                          <a:latin typeface="Arial"/>
                        </a:rPr>
                        <a:t>subproviders</a:t>
                      </a:r>
                      <a:r>
                        <a:rPr lang="en-US" sz="1200" dirty="0">
                          <a:effectLst/>
                          <a:latin typeface="Arial"/>
                        </a:rPr>
                        <a:t> and meeting program goals (DBE) and how it plans to utilize </a:t>
                      </a:r>
                      <a:r>
                        <a:rPr lang="en-US" sz="1200" dirty="0" err="1">
                          <a:effectLst/>
                          <a:latin typeface="Arial"/>
                        </a:rPr>
                        <a:t>subproviders</a:t>
                      </a:r>
                      <a:r>
                        <a:rPr lang="en-US" sz="1200" dirty="0">
                          <a:effectLst/>
                          <a:latin typeface="Arial"/>
                        </a:rPr>
                        <a:t>  to meet the goals on this contract. Also, may include project scheduling and phasing for SD projects 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9057"/>
                  </a:ext>
                </a:extLst>
              </a:tr>
              <a:tr h="40312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</a:rPr>
                        <a:t>Key staff’s relevant experience 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</a:rPr>
                        <a:t>Experience with similar projects 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77818"/>
                  </a:ext>
                </a:extLst>
              </a:tr>
              <a:tr h="40312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</a:rPr>
                        <a:t>Past Performance Score </a:t>
                      </a:r>
                      <a:endParaRPr lang="en-US" dirty="0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>
                        <a:lnSpc>
                          <a:spcPts val="135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6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026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8E21-30C6-FD71-17AC-2866063FB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>
                <a:ea typeface="+mj-lt"/>
                <a:cs typeface="+mj-lt"/>
              </a:rPr>
              <a:t>Tentative Timeline</a:t>
            </a:r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CBCF333-6C8B-7E21-58AB-4ACDB689D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477" y="942026"/>
            <a:ext cx="7832159" cy="3812240"/>
          </a:xfrm>
          <a:prstGeom prst="rightArrow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A8983-E334-6952-E73D-040838B6E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312" y="2138800"/>
            <a:ext cx="1789589" cy="14026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7FB2DA-234C-7BC8-B30F-FF2A4C342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82182" y="2138800"/>
            <a:ext cx="1969661" cy="140268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357920-DFFD-5CED-9B8C-0B4D800E3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08590" y="2138800"/>
            <a:ext cx="1894208" cy="1402686"/>
          </a:xfrm>
          <a:prstGeom prst="rect">
            <a:avLst/>
          </a:prstGeom>
          <a:solidFill>
            <a:srgbClr val="0056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E5B1D9-DD1F-9168-F9AF-1CC6FC74B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4973" y="2138800"/>
            <a:ext cx="1980107" cy="1402686"/>
          </a:xfrm>
          <a:prstGeom prst="rect">
            <a:avLst/>
          </a:prstGeom>
          <a:solidFill>
            <a:srgbClr val="1965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FDFC81-16D7-610F-7B3E-29252C8661E8}"/>
              </a:ext>
            </a:extLst>
          </p:cNvPr>
          <p:cNvSpPr txBox="1"/>
          <p:nvPr/>
        </p:nvSpPr>
        <p:spPr>
          <a:xfrm>
            <a:off x="622148" y="2175163"/>
            <a:ext cx="1674239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RFP Posting: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Early June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E72000-1864-3F6A-7EDD-DA5EEF083A66}"/>
              </a:ext>
            </a:extLst>
          </p:cNvPr>
          <p:cNvSpPr txBox="1"/>
          <p:nvPr/>
        </p:nvSpPr>
        <p:spPr>
          <a:xfrm>
            <a:off x="2426124" y="2176206"/>
            <a:ext cx="1978219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Proposals Due: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Late June / Early July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  <a:ea typeface="Verdan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D28CB5-4664-6FAF-73C5-372D65685E20}"/>
              </a:ext>
            </a:extLst>
          </p:cNvPr>
          <p:cNvSpPr txBox="1"/>
          <p:nvPr/>
        </p:nvSpPr>
        <p:spPr>
          <a:xfrm>
            <a:off x="4476272" y="2176206"/>
            <a:ext cx="1828524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Selection Complete 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ea typeface="Verdana"/>
              </a:rPr>
              <a:t>Early August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FADF3A-921D-FF1E-F6EC-3A681E128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30443" y="2175163"/>
            <a:ext cx="1980107" cy="11695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Contract Execution: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December 2026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6322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14419-7740-126A-CA08-FEA55B490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6609-EB29-CFEF-64A2-086E6D16A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6871" y="2221377"/>
            <a:ext cx="5190258" cy="149878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ea typeface="Verdana Bold"/>
              </a:rPr>
              <a:t>Preliminary Preclusion List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20886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E59B-F2BC-AAC9-BFB1-62515092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Preclusion List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C524738-45D6-F5AF-6BF9-7D871DF70B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916939"/>
              </p:ext>
            </p:extLst>
          </p:nvPr>
        </p:nvGraphicFramePr>
        <p:xfrm>
          <a:off x="337625" y="1252799"/>
          <a:ext cx="8079864" cy="3151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652">
                  <a:extLst>
                    <a:ext uri="{9D8B030D-6E8A-4147-A177-3AD203B41FA5}">
                      <a16:colId xmlns:a16="http://schemas.microsoft.com/office/drawing/2014/main" val="2400684695"/>
                    </a:ext>
                  </a:extLst>
                </a:gridCol>
                <a:gridCol w="1618074">
                  <a:extLst>
                    <a:ext uri="{9D8B030D-6E8A-4147-A177-3AD203B41FA5}">
                      <a16:colId xmlns:a16="http://schemas.microsoft.com/office/drawing/2014/main" val="2504505715"/>
                    </a:ext>
                  </a:extLst>
                </a:gridCol>
                <a:gridCol w="1510611">
                  <a:extLst>
                    <a:ext uri="{9D8B030D-6E8A-4147-A177-3AD203B41FA5}">
                      <a16:colId xmlns:a16="http://schemas.microsoft.com/office/drawing/2014/main" val="2468413976"/>
                    </a:ext>
                  </a:extLst>
                </a:gridCol>
                <a:gridCol w="1580430">
                  <a:extLst>
                    <a:ext uri="{9D8B030D-6E8A-4147-A177-3AD203B41FA5}">
                      <a16:colId xmlns:a16="http://schemas.microsoft.com/office/drawing/2014/main" val="1541474586"/>
                    </a:ext>
                  </a:extLst>
                </a:gridCol>
                <a:gridCol w="1405883">
                  <a:extLst>
                    <a:ext uri="{9D8B030D-6E8A-4147-A177-3AD203B41FA5}">
                      <a16:colId xmlns:a16="http://schemas.microsoft.com/office/drawing/2014/main" val="2112019967"/>
                    </a:ext>
                  </a:extLst>
                </a:gridCol>
                <a:gridCol w="790214">
                  <a:extLst>
                    <a:ext uri="{9D8B030D-6E8A-4147-A177-3AD203B41FA5}">
                      <a16:colId xmlns:a16="http://schemas.microsoft.com/office/drawing/2014/main" val="207945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Legacy Contract No.</a:t>
                      </a:r>
                      <a:endParaRPr lang="en-US" sz="1200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PeopleSoft Contract No.</a:t>
                      </a:r>
                      <a:endParaRPr lang="en-US" sz="120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Work Authorization NO.</a:t>
                      </a:r>
                      <a:endParaRPr lang="en-US" sz="1200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Prime Provider Name</a:t>
                      </a:r>
                      <a:endParaRPr lang="en-US" sz="120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Subprovider Name</a:t>
                      </a:r>
                      <a:endParaRPr lang="en-US" sz="120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2F2F2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Type of Contract</a:t>
                      </a:r>
                      <a:endParaRPr lang="en-US" sz="1200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8372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128SDP5023</a:t>
                      </a:r>
                      <a:endParaRPr lang="en-US" sz="1200" b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9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495</a:t>
                      </a:r>
                      <a:endParaRPr lang="en-US" sz="1200" b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HDR ENGINEERING, INC.</a:t>
                      </a:r>
                      <a:endParaRPr lang="en-US" sz="120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GEC</a:t>
                      </a:r>
                      <a:endParaRPr lang="en-US" sz="1200" b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586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Gunda Corporation, LLC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882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VRX, Inc.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3758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Foresight Planning &amp; Engineering Services, LLC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06931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4DFCDED-4B82-A61B-F5FC-F0A87FD1B726}"/>
              </a:ext>
            </a:extLst>
          </p:cNvPr>
          <p:cNvSpPr txBox="1"/>
          <p:nvPr/>
        </p:nvSpPr>
        <p:spPr>
          <a:xfrm rot="20162741">
            <a:off x="2286000" y="2209148"/>
            <a:ext cx="4585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>
                    <a:alpha val="20000"/>
                  </a:srgbClr>
                </a:solidFill>
                <a:effectLst/>
              </a:rPr>
              <a:t>Preliminary</a:t>
            </a:r>
            <a:endParaRPr lang="en-US" sz="40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9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A904-F7E7-8EAA-0635-23B231F19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073" y="2221377"/>
            <a:ext cx="7079672" cy="1498785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ea typeface="Verdana Bold"/>
              </a:rPr>
              <a:t>Submittal  Reminders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82510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28192-A057-2EF8-593A-B615A07A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6859"/>
            <a:ext cx="1814945" cy="29488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Verdana Bold"/>
              </a:rPr>
              <a:t>Submittal Reminders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760D0-DA33-CFDE-D8B9-1D636924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064090"/>
            <a:ext cx="8229600" cy="3186523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ea typeface="Verdana"/>
              </a:rPr>
              <a:t>Submit before the deadline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ea typeface="Verdana"/>
              </a:rPr>
              <a:t>QA/QC the submittal by referring directly to the RFP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ea typeface="Verdana"/>
              </a:rPr>
              <a:t>Check that all mandatory forms are in your submittal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ea typeface="Verdana"/>
              </a:rPr>
              <a:t>Verify name of project manager and task leaders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ea typeface="Verdana"/>
              </a:rPr>
              <a:t>Verify Task Leaders are pre-certified in the listed work categories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ea typeface="Verdana"/>
              </a:rPr>
              <a:t>Verify that your sub-providers are pre-certified in the listed work categories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ea typeface="Verdana"/>
              </a:rPr>
              <a:t>Ensure your Administrative Qualifications are up to date</a:t>
            </a:r>
          </a:p>
        </p:txBody>
      </p:sp>
    </p:spTree>
    <p:extLst>
      <p:ext uri="{BB962C8B-B14F-4D97-AF65-F5344CB8AC3E}">
        <p14:creationId xmlns:p14="http://schemas.microsoft.com/office/powerpoint/2010/main" val="503031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900C-C3A0-3F0F-6285-FCF786CCC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481" y="950550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Verdana Bold"/>
              </a:rPr>
              <a:t>Housekeeping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E455F-5881-1E5E-1294-3990C10C4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854" y="1572347"/>
            <a:ext cx="6851072" cy="2791834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en-US" sz="1600" dirty="0">
                <a:ea typeface="+mn-lt"/>
                <a:cs typeface="+mn-lt"/>
              </a:rPr>
              <a:t>Be sure to provide your information on the sign-in sheet. 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1600" dirty="0">
                <a:ea typeface="+mn-lt"/>
                <a:cs typeface="+mn-lt"/>
              </a:rPr>
              <a:t>Please Silent your phones. 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1600" dirty="0">
                <a:ea typeface="+mn-lt"/>
                <a:cs typeface="+mn-lt"/>
              </a:rPr>
              <a:t>NO recording nor photography of this presentation.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1600" dirty="0">
                <a:ea typeface="+mn-lt"/>
                <a:cs typeface="+mn-lt"/>
              </a:rPr>
              <a:t>You may ask questions at the end of the presentation.</a:t>
            </a:r>
            <a:endParaRPr lang="en-US" sz="1600" dirty="0">
              <a:ea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4A832-2952-B904-425A-1F020090C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1" y="1690456"/>
            <a:ext cx="735272" cy="629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99F2BC-F34C-1F0F-77C2-15BEBF44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60" y="2455100"/>
            <a:ext cx="767393" cy="629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9492C8-CA31-2B01-D6AA-75123570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181" y="3209931"/>
            <a:ext cx="767972" cy="538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30F8DF-16BD-FD9F-11DE-1D29CD811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81" y="3942567"/>
            <a:ext cx="767972" cy="6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0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4DC243-DF7B-8868-3C1A-84F8D3E4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4885"/>
            <a:ext cx="8229600" cy="294885"/>
          </a:xfrm>
        </p:spPr>
        <p:txBody>
          <a:bodyPr vert="horz" wrap="none" lIns="0" tIns="0" rIns="0" bIns="0" rtlCol="0" anchor="b" anchorCtr="0">
            <a:normAutofit fontScale="90000"/>
          </a:bodyPr>
          <a:lstStyle/>
          <a:p>
            <a:r>
              <a:rPr lang="en-US" dirty="0"/>
              <a:t>Contact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9B030-7868-A932-23E3-01D4F0CBF4B0}"/>
              </a:ext>
            </a:extLst>
          </p:cNvPr>
          <p:cNvSpPr txBox="1"/>
          <p:nvPr/>
        </p:nvSpPr>
        <p:spPr>
          <a:xfrm>
            <a:off x="865910" y="889088"/>
            <a:ext cx="7086599" cy="89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ea typeface="Verdana"/>
              </a:rPr>
              <a:t>After this presentation, all questions must be submitted to Pasha Merrikh at: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>
                <a:ea typeface="Verdana"/>
                <a:hlinkClick r:id="rId2"/>
              </a:rPr>
              <a:t>Pasha.Merrikh@txdot.gov</a:t>
            </a:r>
            <a:r>
              <a:rPr lang="en-US" sz="2400" b="1" dirty="0">
                <a:ea typeface="Verdana"/>
              </a:rPr>
              <a:t>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076D1D-17CB-7AAE-5344-9F6054AA0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10913" y="1006229"/>
            <a:ext cx="561924" cy="5614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9491ADF-6434-31FF-DA07-EFBF47CB4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527" y="2189018"/>
            <a:ext cx="7723910" cy="144780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EE9DCC-083A-C132-12F7-2756C33D5666}"/>
              </a:ext>
            </a:extLst>
          </p:cNvPr>
          <p:cNvSpPr txBox="1"/>
          <p:nvPr/>
        </p:nvSpPr>
        <p:spPr>
          <a:xfrm>
            <a:off x="1059873" y="2383816"/>
            <a:ext cx="68152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The deadline for questions is </a:t>
            </a:r>
            <a:r>
              <a:rPr lang="en-US" sz="1600" b="1" u="sng" dirty="0"/>
              <a:t>May 28, 2026 at 1:00 p.m.</a:t>
            </a:r>
          </a:p>
          <a:p>
            <a:r>
              <a:rPr lang="en-US" sz="1400" dirty="0">
                <a:ea typeface="Verdana"/>
              </a:rPr>
              <a:t>with the subject line: </a:t>
            </a:r>
            <a:endParaRPr lang="en-US" sz="1600" dirty="0">
              <a:ea typeface="Verdan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01049-D544-C365-C889-CDE85686B147}"/>
              </a:ext>
            </a:extLst>
          </p:cNvPr>
          <p:cNvSpPr txBox="1"/>
          <p:nvPr/>
        </p:nvSpPr>
        <p:spPr>
          <a:xfrm>
            <a:off x="1513636" y="2982190"/>
            <a:ext cx="6626588" cy="452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1400" dirty="0">
                <a:ea typeface="Verdana"/>
              </a:rPr>
              <a:t>"HOU / GEC / </a:t>
            </a:r>
            <a:r>
              <a:rPr lang="en-US" sz="1400" dirty="0">
                <a:solidFill>
                  <a:srgbClr val="000000"/>
                </a:solidFill>
                <a:ea typeface="Verdana"/>
              </a:rPr>
              <a:t>NHHIP 3D-1 </a:t>
            </a:r>
            <a:r>
              <a:rPr lang="en-US" sz="1400" dirty="0">
                <a:ea typeface="Verdana"/>
              </a:rPr>
              <a:t>/ Pre-RFP Meeting / Questions"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2857940B-5E08-B9BC-D882-3001D3423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67" y="2593014"/>
            <a:ext cx="559943" cy="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94644-A687-C69D-9B0C-263295AA8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873" y="4017321"/>
            <a:ext cx="7280563" cy="767144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ea typeface="Verdana"/>
              </a:rPr>
              <a:t>Copy of the presentation, questions, and responses will be posted at: </a:t>
            </a:r>
            <a:r>
              <a:rPr lang="en-US" sz="1700" dirty="0">
                <a:ea typeface="+mn-lt"/>
                <a:cs typeface="+mn-lt"/>
                <a:hlinkClick r:id="rId5"/>
              </a:rPr>
              <a:t>https://www.txdot.gov/business/peps/opportunities/meetings.html</a:t>
            </a:r>
          </a:p>
          <a:p>
            <a:pPr marL="0" indent="0">
              <a:buNone/>
            </a:pPr>
            <a:endParaRPr lang="en-US" sz="1400" dirty="0">
              <a:ea typeface="+mn-lt"/>
              <a:cs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4EA14F-51B1-FB1E-8F8F-2DBC7B8D9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rgbClr val="D90D0D">
                <a:shade val="45000"/>
                <a:satMod val="135000"/>
              </a:srgbClr>
              <a:prstClr val="white"/>
            </a:duotone>
            <a:alphaModFix amt="70000"/>
          </a:blip>
          <a:srcRect l="48681" t="58935"/>
          <a:stretch/>
        </p:blipFill>
        <p:spPr>
          <a:xfrm>
            <a:off x="200617" y="3986747"/>
            <a:ext cx="772095" cy="6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964DF-324E-429D-75CF-C3DA50940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C54B-E5C5-6F83-5801-116872DF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F867CB-55C8-8D08-ABF8-0A1865B9C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271588"/>
            <a:ext cx="6685613" cy="33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97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E0B18-8536-6078-1C08-2FDFC8AF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E6769-3161-3C51-B8D4-A5FD44F02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073" y="2221377"/>
            <a:ext cx="7079672" cy="14987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ea typeface="Verdana Bold"/>
              </a:rPr>
              <a:t>Appendix A            Meeting Sign-In Sheets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54766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D1EC-8C3D-2CB3-C68B-6EE4023BD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Sign-In Sheet 1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782C457-C77F-3901-F8C2-A8737908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579"/>
          <a:stretch>
            <a:fillRect/>
          </a:stretch>
        </p:blipFill>
        <p:spPr>
          <a:xfrm>
            <a:off x="2266950" y="1400628"/>
            <a:ext cx="4219575" cy="347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C881-9278-5962-5988-CD652DCE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Sign-In Sheet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60713D-CF56-42DF-1EFC-EC4EADDC4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995"/>
          <a:stretch>
            <a:fillRect/>
          </a:stretch>
        </p:blipFill>
        <p:spPr>
          <a:xfrm>
            <a:off x="1589314" y="1349828"/>
            <a:ext cx="5471886" cy="33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53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5748-4318-96D6-0EDF-A6B13134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Sign-In Sheet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A7E3BD-576E-F79D-DC25-1852F6A0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66"/>
          <a:stretch>
            <a:fillRect/>
          </a:stretch>
        </p:blipFill>
        <p:spPr>
          <a:xfrm>
            <a:off x="1981200" y="1502229"/>
            <a:ext cx="5290457" cy="322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52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2C45-781F-9DE4-4FDC-043C2E26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Sign-In Sheet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9F894F-873B-B159-43E5-B2D3E3676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740"/>
          <a:stretch>
            <a:fillRect/>
          </a:stretch>
        </p:blipFill>
        <p:spPr>
          <a:xfrm>
            <a:off x="1473200" y="1596570"/>
            <a:ext cx="5994400" cy="30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83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0E-C6A1-1EA6-273C-E1C87803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Sign-In Sheet 5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73139C0-CBA8-F013-0C0F-F41071BE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487"/>
          <a:stretch>
            <a:fillRect/>
          </a:stretch>
        </p:blipFill>
        <p:spPr>
          <a:xfrm>
            <a:off x="1988457" y="1560286"/>
            <a:ext cx="5174343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0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9602C-7E1E-C596-2841-F7BD60A640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7983" y="740519"/>
            <a:ext cx="4585854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Verdana Bold"/>
                <a:cs typeface="+mj-cs"/>
              </a:rPr>
              <a:t>Presenters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9FCF8-302D-1FBA-43AD-AD6BACE7DBBB}"/>
              </a:ext>
            </a:extLst>
          </p:cNvPr>
          <p:cNvSpPr txBox="1"/>
          <p:nvPr/>
        </p:nvSpPr>
        <p:spPr>
          <a:xfrm>
            <a:off x="477983" y="1632302"/>
            <a:ext cx="7957538" cy="2206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R="0" lvl="1" algn="l">
              <a:lnSpc>
                <a:spcPct val="150000"/>
              </a:lnSpc>
            </a:pPr>
            <a:r>
              <a:rPr lang="en-US" sz="2000" b="1" i="0" u="none" strike="noStrike" baseline="0" dirty="0">
                <a:solidFill>
                  <a:srgbClr val="0056A9"/>
                </a:solidFill>
                <a:latin typeface="Arial"/>
                <a:cs typeface="Arial"/>
              </a:rPr>
              <a:t>Houston Districts</a:t>
            </a:r>
            <a:r>
              <a:rPr lang="en-US" sz="2100" b="1" i="0" u="none" strike="noStrike" baseline="0" dirty="0">
                <a:solidFill>
                  <a:srgbClr val="0056A9"/>
                </a:solidFill>
                <a:latin typeface="Arial"/>
                <a:cs typeface="Arial"/>
              </a:rPr>
              <a:t>:</a:t>
            </a:r>
            <a:endParaRPr lang="en-US" sz="2100" b="1" i="0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	Matthew Connelly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, P.E. – Strategic Projects Office Supervisor</a:t>
            </a:r>
          </a:p>
          <a:p>
            <a:endParaRPr lang="en-US" sz="2100" b="1" i="0" u="none" strike="noStrike" baseline="0" dirty="0">
              <a:solidFill>
                <a:srgbClr val="0056A9"/>
              </a:solidFill>
              <a:latin typeface="Arial"/>
              <a:cs typeface="Arial"/>
            </a:endParaRPr>
          </a:p>
          <a:p>
            <a:pPr marR="0" lvl="1" algn="l">
              <a:lnSpc>
                <a:spcPct val="150000"/>
              </a:lnSpc>
            </a:pPr>
            <a:r>
              <a:rPr lang="en-US" sz="2000" b="1" i="0" u="none" strike="noStrike" baseline="0" dirty="0">
                <a:solidFill>
                  <a:srgbClr val="0056A9"/>
                </a:solidFill>
                <a:latin typeface="Arial"/>
                <a:cs typeface="Arial"/>
              </a:rPr>
              <a:t>PEPS Houston Service Center</a:t>
            </a:r>
            <a:r>
              <a:rPr lang="en-US" sz="2100" b="1" i="0" u="none" strike="noStrike" baseline="0" dirty="0">
                <a:solidFill>
                  <a:srgbClr val="0056A9"/>
                </a:solidFill>
                <a:latin typeface="Arial"/>
                <a:cs typeface="Arial"/>
              </a:rPr>
              <a:t>:</a:t>
            </a:r>
            <a:endParaRPr lang="en-US" sz="2100" b="0" i="0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marR="0" lvl="1" algn="l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Pasha Merrikh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300" b="0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P.E. -  Procurement Engineer </a:t>
            </a:r>
          </a:p>
          <a:p>
            <a:pPr marR="0" lvl="1" algn="l">
              <a:lnSpc>
                <a:spcPct val="150000"/>
              </a:lnSpc>
            </a:pPr>
            <a:r>
              <a:rPr lang="en-US" sz="1400" b="1" i="0" u="none" strike="noStrike" baseline="0" dirty="0" err="1">
                <a:solidFill>
                  <a:srgbClr val="000000"/>
                </a:solidFill>
                <a:latin typeface="Arial"/>
                <a:cs typeface="Arial"/>
              </a:rPr>
              <a:t>Kimlinh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V. Nguyen</a:t>
            </a:r>
            <a:r>
              <a:rPr lang="en-US" sz="1300" b="0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P.E. – PEPS Houston Service Center Section Director </a:t>
            </a:r>
          </a:p>
        </p:txBody>
      </p:sp>
    </p:spTree>
    <p:extLst>
      <p:ext uri="{BB962C8B-B14F-4D97-AF65-F5344CB8AC3E}">
        <p14:creationId xmlns:p14="http://schemas.microsoft.com/office/powerpoint/2010/main" val="313788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4A598-189A-B8C6-BEBD-682E84192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Verdana Bold"/>
              </a:rPr>
              <a:t>Ground rules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094D5-F921-C481-E861-88DE0ACD2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12" y="1566210"/>
            <a:ext cx="7656724" cy="301271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Do not contact Houston District staff regarding this procurement. Contact PEPS procurement engineer for questions.</a:t>
            </a: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ea typeface="+mn-lt"/>
                <a:cs typeface="+mn-lt"/>
              </a:rPr>
              <a:t>This presentation is for INFORMATIONAL PURPOSES ONLY.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ea typeface="+mn-lt"/>
                <a:cs typeface="+mn-lt"/>
              </a:rPr>
              <a:t>The advertised RFP will dictate the final work categories. Read and comply with the RFP requirements.</a:t>
            </a:r>
            <a:endParaRPr lang="en-US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7646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3CB2-1304-88FB-9044-4774D9D3B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2000" y="1947940"/>
            <a:ext cx="6115723" cy="1716576"/>
          </a:xfrm>
        </p:spPr>
        <p:txBody>
          <a:bodyPr>
            <a:normAutofit/>
          </a:bodyPr>
          <a:lstStyle/>
          <a:p>
            <a:r>
              <a:rPr lang="en-US" sz="4800" dirty="0"/>
              <a:t>NHHIP Seg 3D-1</a:t>
            </a:r>
            <a:br>
              <a:rPr lang="en-US" sz="4800" dirty="0"/>
            </a:br>
            <a:r>
              <a:rPr lang="en-US" sz="4800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875359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B2CF73-D5B1-4B8D-988C-84D5AFC5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667274"/>
            <a:ext cx="8229600" cy="294885"/>
          </a:xfrm>
        </p:spPr>
        <p:txBody>
          <a:bodyPr>
            <a:normAutofit fontScale="90000"/>
          </a:bodyPr>
          <a:lstStyle/>
          <a:p>
            <a:r>
              <a:rPr lang="en-US" dirty="0"/>
              <a:t>NHHIP Segment 3 Overview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C4EEFE0-2B9D-48D1-A8D1-D4D88C1DC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4" y="1272209"/>
            <a:ext cx="3893127" cy="370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1" indent="-285743" defTabSz="914378" eaLnBrk="1" hangingPunct="1">
              <a:lnSpc>
                <a:spcPct val="100000"/>
              </a:lnSpc>
              <a:buClr>
                <a:srgbClr val="0A1B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/>
              </a:rPr>
              <a:t>I-45 removed and relocated</a:t>
            </a:r>
          </a:p>
          <a:p>
            <a:pPr marL="342881" indent="-285743" defTabSz="914378" eaLnBrk="1" hangingPunct="1">
              <a:lnSpc>
                <a:spcPct val="100000"/>
              </a:lnSpc>
              <a:buClr>
                <a:srgbClr val="0A1B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/>
              </a:rPr>
              <a:t>I-10/I-45/US 59/I-69 realigned</a:t>
            </a:r>
          </a:p>
          <a:p>
            <a:pPr marL="342881" indent="-285743" defTabSz="914378" eaLnBrk="1" hangingPunct="1">
              <a:lnSpc>
                <a:spcPct val="100000"/>
              </a:lnSpc>
              <a:buClr>
                <a:srgbClr val="0A1B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/>
              </a:rPr>
              <a:t>I-45/US 59/I-69S depressed/tunnel between Lamar St. &amp; Commerce St.</a:t>
            </a:r>
          </a:p>
          <a:p>
            <a:pPr marL="342881" indent="-285743" defTabSz="914378" eaLnBrk="1" hangingPunct="1">
              <a:lnSpc>
                <a:spcPct val="100000"/>
              </a:lnSpc>
              <a:buClr>
                <a:srgbClr val="0A1B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/>
              </a:rPr>
              <a:t>US59/I-69N depressed/tunnel between Polk St. &amp; Commerce St.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247FCE7-3D52-49C0-A766-D8AD6C7DF74B}"/>
              </a:ext>
            </a:extLst>
          </p:cNvPr>
          <p:cNvSpPr txBox="1">
            <a:spLocks noChangeArrowheads="1"/>
          </p:cNvSpPr>
          <p:nvPr/>
        </p:nvSpPr>
        <p:spPr>
          <a:xfrm>
            <a:off x="4835680" y="4547434"/>
            <a:ext cx="3538538" cy="228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Clr>
                <a:srgbClr val="0A1B2B"/>
              </a:buClr>
              <a:buNone/>
              <a:defRPr/>
            </a:pPr>
            <a:r>
              <a:rPr lang="en-US" altLang="en-US" sz="1400" dirty="0">
                <a:solidFill>
                  <a:prstClr val="black"/>
                </a:solidFill>
              </a:rPr>
              <a:t>Segment 3 Proposed Traffic Flow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95C3C-75A9-341F-A253-C6D25CBF6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890" y="1289680"/>
            <a:ext cx="4419601" cy="31022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NHHIP Segment 3 map">
            <a:extLst>
              <a:ext uri="{FF2B5EF4-FFF2-40B4-BE49-F238E27FC236}">
                <a16:creationId xmlns:a16="http://schemas.microsoft.com/office/drawing/2014/main" id="{C3DF913F-40E7-7143-A4E6-E5F601F70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891" y="1272209"/>
            <a:ext cx="4419600" cy="31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6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04" y="324625"/>
            <a:ext cx="8353425" cy="438581"/>
          </a:xfrm>
        </p:spPr>
        <p:txBody>
          <a:bodyPr>
            <a:normAutofit/>
          </a:bodyPr>
          <a:lstStyle/>
          <a:p>
            <a:r>
              <a:rPr lang="en-US" sz="1400" dirty="0">
                <a:cs typeface="Arial" charset="0"/>
              </a:rPr>
              <a:t>Project Overview – Proposed Recommended Alternative</a:t>
            </a:r>
            <a:endParaRPr lang="en-US" sz="1400" dirty="0"/>
          </a:p>
        </p:txBody>
      </p:sp>
      <p:pic>
        <p:nvPicPr>
          <p:cNvPr id="3" name="Picture 2" descr="Proposed recommended alternativ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3" r="-2463"/>
          <a:stretch/>
        </p:blipFill>
        <p:spPr>
          <a:xfrm>
            <a:off x="990600" y="736968"/>
            <a:ext cx="7233920" cy="4069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1300" y="4830393"/>
            <a:ext cx="35814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dirty="0">
                <a:solidFill>
                  <a:prstClr val="black"/>
                </a:solidFill>
                <a:latin typeface="Arial Black" pitchFamily="34" charset="0"/>
              </a:rPr>
              <a:t>PRELIMINARY-SUBJECT TO CHANGE</a:t>
            </a:r>
          </a:p>
        </p:txBody>
      </p:sp>
      <p:sp>
        <p:nvSpPr>
          <p:cNvPr id="22" name="Line Callout 1 21"/>
          <p:cNvSpPr/>
          <p:nvPr/>
        </p:nvSpPr>
        <p:spPr>
          <a:xfrm>
            <a:off x="4114801" y="796131"/>
            <a:ext cx="932372" cy="406400"/>
          </a:xfrm>
          <a:prstGeom prst="borderCallout1">
            <a:avLst>
              <a:gd name="adj1" fmla="val 51083"/>
              <a:gd name="adj2" fmla="val 101777"/>
              <a:gd name="adj3" fmla="val 48456"/>
              <a:gd name="adj4" fmla="val 137222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Minute Maid Park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3733801" y="1316831"/>
            <a:ext cx="856172" cy="266700"/>
          </a:xfrm>
          <a:prstGeom prst="borderCallout1">
            <a:avLst>
              <a:gd name="adj1" fmla="val 101083"/>
              <a:gd name="adj2" fmla="val 48271"/>
              <a:gd name="adj3" fmla="val 195225"/>
              <a:gd name="adj4" fmla="val 4740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GRB</a:t>
            </a:r>
          </a:p>
        </p:txBody>
      </p:sp>
      <p:grpSp>
        <p:nvGrpSpPr>
          <p:cNvPr id="23" name="Group 22" descr="South I4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805059" y="2019880"/>
            <a:ext cx="609600" cy="553135"/>
            <a:chOff x="3429000" y="1657350"/>
            <a:chExt cx="609600" cy="553135"/>
          </a:xfrm>
        </p:grpSpPr>
        <p:sp>
          <p:nvSpPr>
            <p:cNvPr id="9" name="Line Callout 1 8"/>
            <p:cNvSpPr/>
            <p:nvPr/>
          </p:nvSpPr>
          <p:spPr>
            <a:xfrm>
              <a:off x="3429000" y="1657350"/>
              <a:ext cx="609600" cy="553135"/>
            </a:xfrm>
            <a:prstGeom prst="borderCallout1">
              <a:avLst>
                <a:gd name="adj1" fmla="val 101083"/>
                <a:gd name="adj2" fmla="val 48271"/>
                <a:gd name="adj3" fmla="val 178091"/>
                <a:gd name="adj4" fmla="val 49034"/>
              </a:avLst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46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624" y="1859941"/>
              <a:ext cx="300352" cy="300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3505200" y="1701800"/>
              <a:ext cx="457200" cy="126391"/>
            </a:xfrm>
            <a:prstGeom prst="roundRect">
              <a:avLst/>
            </a:prstGeom>
            <a:solidFill>
              <a:schemeClr val="accent1">
                <a:lumMod val="75000"/>
                <a:lumOff val="2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8"/>
              <a:r>
                <a:rPr lang="en-US" sz="6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SOUTH</a:t>
              </a:r>
            </a:p>
          </p:txBody>
        </p:sp>
      </p:grpSp>
      <p:grpSp>
        <p:nvGrpSpPr>
          <p:cNvPr id="43" name="Group 42" descr="South I6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572208" y="2402174"/>
            <a:ext cx="609600" cy="553135"/>
            <a:chOff x="6413241" y="3084150"/>
            <a:chExt cx="609600" cy="553135"/>
          </a:xfrm>
        </p:grpSpPr>
        <p:grpSp>
          <p:nvGrpSpPr>
            <p:cNvPr id="40" name="Group 39"/>
            <p:cNvGrpSpPr/>
            <p:nvPr/>
          </p:nvGrpSpPr>
          <p:grpSpPr>
            <a:xfrm>
              <a:off x="6413241" y="3084150"/>
              <a:ext cx="609600" cy="553135"/>
              <a:chOff x="3429000" y="1657350"/>
              <a:chExt cx="609600" cy="553135"/>
            </a:xfrm>
          </p:grpSpPr>
          <p:sp>
            <p:nvSpPr>
              <p:cNvPr id="41" name="Line Callout 1 40"/>
              <p:cNvSpPr/>
              <p:nvPr/>
            </p:nvSpPr>
            <p:spPr>
              <a:xfrm>
                <a:off x="3429000" y="1657350"/>
                <a:ext cx="609600" cy="553135"/>
              </a:xfrm>
              <a:prstGeom prst="borderCallout1">
                <a:avLst>
                  <a:gd name="adj1" fmla="val 101084"/>
                  <a:gd name="adj2" fmla="val 49291"/>
                  <a:gd name="adj3" fmla="val 190461"/>
                  <a:gd name="adj4" fmla="val 48015"/>
                </a:avLst>
              </a:prstGeom>
              <a:ln w="38100">
                <a:solidFill>
                  <a:srgbClr val="66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en-US" sz="12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505200" y="1701800"/>
                <a:ext cx="457200" cy="126391"/>
              </a:xfrm>
              <a:prstGeom prst="roundRect">
                <a:avLst/>
              </a:prstGeom>
              <a:solidFill>
                <a:schemeClr val="accent1">
                  <a:lumMod val="75000"/>
                  <a:lumOff val="25000"/>
                </a:schemeClr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8"/>
                <a:r>
                  <a:rPr lang="en-US" sz="6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SOUTH</a:t>
                </a: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358" y="3302608"/>
              <a:ext cx="301752" cy="301752"/>
            </a:xfrm>
            <a:prstGeom prst="rect">
              <a:avLst/>
            </a:prstGeom>
          </p:spPr>
        </p:pic>
      </p:grpSp>
      <p:sp>
        <p:nvSpPr>
          <p:cNvPr id="30" name="Line Callout 1 29"/>
          <p:cNvSpPr/>
          <p:nvPr/>
        </p:nvSpPr>
        <p:spPr>
          <a:xfrm>
            <a:off x="762001" y="3171639"/>
            <a:ext cx="856172" cy="266700"/>
          </a:xfrm>
          <a:prstGeom prst="borderCallout1">
            <a:avLst>
              <a:gd name="adj1" fmla="val 101083"/>
              <a:gd name="adj2" fmla="val 48271"/>
              <a:gd name="adj3" fmla="val 195225"/>
              <a:gd name="adj4" fmla="val 47404"/>
            </a:avLst>
          </a:prstGeom>
          <a:ln w="38100"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Pease</a:t>
            </a:r>
          </a:p>
        </p:txBody>
      </p:sp>
      <p:grpSp>
        <p:nvGrpSpPr>
          <p:cNvPr id="25" name="Group 24" descr="North I4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366451" y="3640932"/>
            <a:ext cx="609600" cy="553135"/>
            <a:chOff x="3429000" y="1657350"/>
            <a:chExt cx="609600" cy="553135"/>
          </a:xfrm>
        </p:grpSpPr>
        <p:sp>
          <p:nvSpPr>
            <p:cNvPr id="26" name="Line Callout 1 25"/>
            <p:cNvSpPr/>
            <p:nvPr/>
          </p:nvSpPr>
          <p:spPr>
            <a:xfrm>
              <a:off x="3429000" y="1657350"/>
              <a:ext cx="609600" cy="553135"/>
            </a:xfrm>
            <a:prstGeom prst="borderCallout1">
              <a:avLst>
                <a:gd name="adj1" fmla="val 47104"/>
                <a:gd name="adj2" fmla="val -3770"/>
                <a:gd name="adj3" fmla="val 47640"/>
                <a:gd name="adj4" fmla="val -169557"/>
              </a:avLst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624" y="1859941"/>
              <a:ext cx="300352" cy="300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ounded Rectangle 27"/>
            <p:cNvSpPr/>
            <p:nvPr/>
          </p:nvSpPr>
          <p:spPr>
            <a:xfrm>
              <a:off x="3505200" y="1701800"/>
              <a:ext cx="457200" cy="126391"/>
            </a:xfrm>
            <a:prstGeom prst="roundRect">
              <a:avLst/>
            </a:prstGeom>
            <a:solidFill>
              <a:schemeClr val="accent1">
                <a:lumMod val="75000"/>
                <a:lumOff val="2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8"/>
              <a:r>
                <a:rPr lang="en-US" sz="6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NORTH</a:t>
              </a:r>
            </a:p>
          </p:txBody>
        </p:sp>
      </p:grpSp>
      <p:sp>
        <p:nvSpPr>
          <p:cNvPr id="29" name="Line Callout 1 28"/>
          <p:cNvSpPr/>
          <p:nvPr/>
        </p:nvSpPr>
        <p:spPr>
          <a:xfrm>
            <a:off x="5199573" y="3831431"/>
            <a:ext cx="856172" cy="266700"/>
          </a:xfrm>
          <a:prstGeom prst="borderCallout1">
            <a:avLst>
              <a:gd name="adj1" fmla="val 101083"/>
              <a:gd name="adj2" fmla="val 48271"/>
              <a:gd name="adj3" fmla="val 195225"/>
              <a:gd name="adj4" fmla="val 47404"/>
            </a:avLst>
          </a:prstGeom>
          <a:ln w="38100"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1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Leeland</a:t>
            </a:r>
            <a:endParaRPr lang="en-US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38" descr="North I6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629400" y="2125607"/>
            <a:ext cx="609600" cy="553135"/>
            <a:chOff x="6324600" y="2123225"/>
            <a:chExt cx="609600" cy="553135"/>
          </a:xfrm>
        </p:grpSpPr>
        <p:grpSp>
          <p:nvGrpSpPr>
            <p:cNvPr id="32" name="Group 31"/>
            <p:cNvGrpSpPr/>
            <p:nvPr/>
          </p:nvGrpSpPr>
          <p:grpSpPr>
            <a:xfrm>
              <a:off x="6324600" y="2123225"/>
              <a:ext cx="609600" cy="553135"/>
              <a:chOff x="3429000" y="1657350"/>
              <a:chExt cx="609600" cy="553135"/>
            </a:xfrm>
          </p:grpSpPr>
          <p:sp>
            <p:nvSpPr>
              <p:cNvPr id="33" name="Line Callout 1 32"/>
              <p:cNvSpPr/>
              <p:nvPr/>
            </p:nvSpPr>
            <p:spPr>
              <a:xfrm>
                <a:off x="3429000" y="1657350"/>
                <a:ext cx="609600" cy="553135"/>
              </a:xfrm>
              <a:prstGeom prst="borderCallout1">
                <a:avLst>
                  <a:gd name="adj1" fmla="val 47104"/>
                  <a:gd name="adj2" fmla="val -3770"/>
                  <a:gd name="adj3" fmla="val 47640"/>
                  <a:gd name="adj4" fmla="val -180557"/>
                </a:avLst>
              </a:prstGeom>
              <a:ln w="38100">
                <a:solidFill>
                  <a:srgbClr val="66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en-US" sz="12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505200" y="1701800"/>
                <a:ext cx="457200" cy="126391"/>
              </a:xfrm>
              <a:prstGeom prst="roundRect">
                <a:avLst/>
              </a:prstGeom>
              <a:solidFill>
                <a:schemeClr val="accent1">
                  <a:lumMod val="75000"/>
                  <a:lumOff val="25000"/>
                </a:schemeClr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8"/>
                <a:r>
                  <a:rPr lang="en-US" sz="6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NORTH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524" y="2340659"/>
              <a:ext cx="301752" cy="301752"/>
            </a:xfrm>
            <a:prstGeom prst="rect">
              <a:avLst/>
            </a:prstGeom>
          </p:spPr>
        </p:pic>
      </p:grpSp>
      <p:sp>
        <p:nvSpPr>
          <p:cNvPr id="31" name="Line Callout 1 30"/>
          <p:cNvSpPr/>
          <p:nvPr/>
        </p:nvSpPr>
        <p:spPr>
          <a:xfrm>
            <a:off x="7297228" y="1812131"/>
            <a:ext cx="856172" cy="266700"/>
          </a:xfrm>
          <a:prstGeom prst="borderCallout1">
            <a:avLst>
              <a:gd name="adj1" fmla="val 101083"/>
              <a:gd name="adj2" fmla="val 48271"/>
              <a:gd name="adj3" fmla="val 195225"/>
              <a:gd name="adj4" fmla="val 47404"/>
            </a:avLst>
          </a:prstGeom>
          <a:ln w="38100"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Lamar</a:t>
            </a:r>
          </a:p>
        </p:txBody>
      </p:sp>
      <p:grpSp>
        <p:nvGrpSpPr>
          <p:cNvPr id="34" name="Group 33" descr="Segment 3 map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7760697" y="3697148"/>
            <a:ext cx="1328464" cy="861529"/>
            <a:chOff x="8115512" y="4017007"/>
            <a:chExt cx="1009828" cy="6622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6" t="70650" r="17019"/>
            <a:stretch/>
          </p:blipFill>
          <p:spPr>
            <a:xfrm>
              <a:off x="8306556" y="4019550"/>
              <a:ext cx="818784" cy="65606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37" name="TextBox 36"/>
            <p:cNvSpPr txBox="1"/>
            <p:nvPr/>
          </p:nvSpPr>
          <p:spPr>
            <a:xfrm rot="16200000">
              <a:off x="7877951" y="4254568"/>
              <a:ext cx="662285" cy="1871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algn="ctr" defTabSz="914378"/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Segment 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 rot="1350172">
              <a:off x="8749064" y="4276982"/>
              <a:ext cx="114500" cy="141695"/>
            </a:xfrm>
            <a:prstGeom prst="rect">
              <a:avLst/>
            </a:prstGeom>
            <a:noFill/>
            <a:ln w="127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1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819469" y="6578601"/>
            <a:ext cx="281409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r" defTabSz="1219170" rtl="0" eaLnBrk="1" latinLnBrk="0" hangingPunct="1">
              <a:buNone/>
              <a:def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defRPr/>
            </a:pPr>
            <a:fld id="{126B356D-DBE9-445A-9C43-3D3F41468F04}" type="slidenum">
              <a:rPr lang="en-US" smtClean="0"/>
              <a:pPr lvl="1">
                <a:spcBef>
                  <a:spcPts val="1200"/>
                </a:spcBef>
                <a:defRPr/>
              </a:pPr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3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1301" y="550800"/>
            <a:ext cx="7723542" cy="246221"/>
          </a:xfrm>
        </p:spPr>
        <p:txBody>
          <a:bodyPr>
            <a:normAutofit/>
          </a:bodyPr>
          <a:lstStyle/>
          <a:p>
            <a:r>
              <a:rPr lang="en-US" sz="1600" dirty="0"/>
              <a:t>Project Overview - Potential Green Space behind the GRB</a:t>
            </a:r>
            <a:endParaRPr lang="en-US" sz="1600" cap="all" dirty="0"/>
          </a:p>
        </p:txBody>
      </p:sp>
      <p:pic>
        <p:nvPicPr>
          <p:cNvPr id="2" name="Picture 1" descr="Green space behind George R. Brown Convention cent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" b="8257"/>
          <a:stretch/>
        </p:blipFill>
        <p:spPr>
          <a:xfrm>
            <a:off x="0" y="821533"/>
            <a:ext cx="9038663" cy="3865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8960" y="821532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000" b="1" dirty="0">
                <a:ln w="6350">
                  <a:solidFill>
                    <a:prstClr val="white"/>
                  </a:solidFill>
                </a:ln>
                <a:solidFill>
                  <a:prstClr val="black"/>
                </a:solidFill>
                <a:latin typeface="Franklin Gothic Demi" pitchFamily="34" charset="0"/>
              </a:rPr>
              <a:t>MINUTE MAID PARK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8156" y="1706301"/>
            <a:ext cx="1625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900" b="1" dirty="0">
                <a:solidFill>
                  <a:prstClr val="black"/>
                </a:solidFill>
                <a:latin typeface="Arial"/>
              </a:rPr>
              <a:t>GRB OPERATIONS AREA</a:t>
            </a:r>
          </a:p>
        </p:txBody>
      </p:sp>
      <p:cxnSp>
        <p:nvCxnSpPr>
          <p:cNvPr id="14" name="Straight Arrow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962400" y="1888331"/>
            <a:ext cx="457200" cy="4572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1301" y="4399954"/>
            <a:ext cx="757541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defTabSz="914378">
              <a:buClr>
                <a:srgbClr val="0A1B2B">
                  <a:lumMod val="60000"/>
                  <a:lumOff val="40000"/>
                </a:srgbClr>
              </a:buClr>
            </a:pPr>
            <a:r>
              <a:rPr lang="en-US" sz="1400" b="1" dirty="0">
                <a:solidFill>
                  <a:prstClr val="black"/>
                </a:solidFill>
                <a:latin typeface="Franklin Gothic Book" pitchFamily="34" charset="0"/>
              </a:rPr>
              <a:t>NOTE: Green space option is conceptual only and would require separate development and funding.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81300" y="4730923"/>
            <a:ext cx="35814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dirty="0">
                <a:solidFill>
                  <a:prstClr val="black"/>
                </a:solidFill>
                <a:latin typeface="Arial Black" pitchFamily="34" charset="0"/>
              </a:rPr>
              <a:t>PRELIMINARY-SUBJECT TO CHANGE</a:t>
            </a:r>
          </a:p>
        </p:txBody>
      </p:sp>
      <p:grpSp>
        <p:nvGrpSpPr>
          <p:cNvPr id="19" name="Group 18" descr="Sepgment 3 map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7703849" y="3783354"/>
            <a:ext cx="1334814" cy="861528"/>
            <a:chOff x="8110685" y="4019449"/>
            <a:chExt cx="1014655" cy="6622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6" t="70650" r="17019"/>
            <a:stretch/>
          </p:blipFill>
          <p:spPr>
            <a:xfrm>
              <a:off x="8306556" y="4019550"/>
              <a:ext cx="818784" cy="65606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7873124" y="4257010"/>
              <a:ext cx="662285" cy="1871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algn="ctr" defTabSz="914378"/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Segment 3</a:t>
              </a:r>
            </a:p>
          </p:txBody>
        </p:sp>
        <p:sp>
          <p:nvSpPr>
            <p:cNvPr id="22" name="Rectangle 21"/>
            <p:cNvSpPr/>
            <p:nvPr/>
          </p:nvSpPr>
          <p:spPr>
            <a:xfrm rot="1350172">
              <a:off x="8749064" y="4276982"/>
              <a:ext cx="114500" cy="141695"/>
            </a:xfrm>
            <a:prstGeom prst="rect">
              <a:avLst/>
            </a:prstGeom>
            <a:noFill/>
            <a:ln w="127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1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6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TxDOT Template Color Scheme">
      <a:dk1>
        <a:srgbClr val="000000"/>
      </a:dk1>
      <a:lt1>
        <a:srgbClr val="FFFFFF"/>
      </a:lt1>
      <a:dk2>
        <a:srgbClr val="000000"/>
      </a:dk2>
      <a:lt2>
        <a:srgbClr val="EBEBEB"/>
      </a:lt2>
      <a:accent1>
        <a:srgbClr val="0056A9"/>
      </a:accent1>
      <a:accent2>
        <a:srgbClr val="D90D0D"/>
      </a:accent2>
      <a:accent3>
        <a:srgbClr val="196533"/>
      </a:accent3>
      <a:accent4>
        <a:srgbClr val="5F0F40"/>
      </a:accent4>
      <a:accent5>
        <a:srgbClr val="002E69"/>
      </a:accent5>
      <a:accent6>
        <a:srgbClr val="333F48"/>
      </a:accent6>
      <a:hlink>
        <a:srgbClr val="0056A9"/>
      </a:hlink>
      <a:folHlink>
        <a:srgbClr val="5F0F40"/>
      </a:folHlink>
    </a:clrScheme>
    <a:fontScheme name="TxDOT Template fonts">
      <a:majorFont>
        <a:latin typeface="Verdana Bold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 EDIT.pptx" id="{75FC1E3B-8713-410B-983F-390058963E94}" vid="{C3592BC3-9EE1-4FFC-B499-CE692854FE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TxDOT Template Color Scheme">
    <a:dk1>
      <a:srgbClr val="000000"/>
    </a:dk1>
    <a:lt1>
      <a:srgbClr val="FFFFFF"/>
    </a:lt1>
    <a:dk2>
      <a:srgbClr val="000000"/>
    </a:dk2>
    <a:lt2>
      <a:srgbClr val="EBEBEB"/>
    </a:lt2>
    <a:accent1>
      <a:srgbClr val="0056A9"/>
    </a:accent1>
    <a:accent2>
      <a:srgbClr val="D90D0D"/>
    </a:accent2>
    <a:accent3>
      <a:srgbClr val="196533"/>
    </a:accent3>
    <a:accent4>
      <a:srgbClr val="5F0F40"/>
    </a:accent4>
    <a:accent5>
      <a:srgbClr val="002E69"/>
    </a:accent5>
    <a:accent6>
      <a:srgbClr val="333F48"/>
    </a:accent6>
    <a:hlink>
      <a:srgbClr val="0056A9"/>
    </a:hlink>
    <a:folHlink>
      <a:srgbClr val="5F0F40"/>
    </a:folHlink>
  </a:clrScheme>
</a:themeOverride>
</file>

<file path=ppt/theme/themeOverride2.xml><?xml version="1.0" encoding="utf-8"?>
<a:themeOverride xmlns:a="http://schemas.openxmlformats.org/drawingml/2006/main">
  <a:clrScheme name="TxDOT Template Color Scheme">
    <a:dk1>
      <a:srgbClr val="000000"/>
    </a:dk1>
    <a:lt1>
      <a:srgbClr val="FFFFFF"/>
    </a:lt1>
    <a:dk2>
      <a:srgbClr val="000000"/>
    </a:dk2>
    <a:lt2>
      <a:srgbClr val="EBEBEB"/>
    </a:lt2>
    <a:accent1>
      <a:srgbClr val="0056A9"/>
    </a:accent1>
    <a:accent2>
      <a:srgbClr val="D90D0D"/>
    </a:accent2>
    <a:accent3>
      <a:srgbClr val="196533"/>
    </a:accent3>
    <a:accent4>
      <a:srgbClr val="5F0F40"/>
    </a:accent4>
    <a:accent5>
      <a:srgbClr val="002E69"/>
    </a:accent5>
    <a:accent6>
      <a:srgbClr val="333F48"/>
    </a:accent6>
    <a:hlink>
      <a:srgbClr val="0056A9"/>
    </a:hlink>
    <a:folHlink>
      <a:srgbClr val="5F0F4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2101</TotalTime>
  <Words>1210</Words>
  <Application>Microsoft Office PowerPoint</Application>
  <PresentationFormat>Custom</PresentationFormat>
  <Paragraphs>312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Verdana</vt:lpstr>
      <vt:lpstr>Aptos</vt:lpstr>
      <vt:lpstr>Wingdings</vt:lpstr>
      <vt:lpstr>Arial</vt:lpstr>
      <vt:lpstr>Barlow Condensed Medium</vt:lpstr>
      <vt:lpstr>Calibri</vt:lpstr>
      <vt:lpstr>Franklin Gothic Book</vt:lpstr>
      <vt:lpstr>Franklin Gothic Demi</vt:lpstr>
      <vt:lpstr>Verdana Bold</vt:lpstr>
      <vt:lpstr>Arial Black</vt:lpstr>
      <vt:lpstr>Office Theme</vt:lpstr>
      <vt:lpstr>General Engineering Consultant (GEC) Services  for  North Houston Highway Improvement Project (NHHIP) Segment 3D-1  Pre-RFP Presentation</vt:lpstr>
      <vt:lpstr>Table of Contents</vt:lpstr>
      <vt:lpstr>Housekeeping</vt:lpstr>
      <vt:lpstr>Presenters</vt:lpstr>
      <vt:lpstr>Ground rules</vt:lpstr>
      <vt:lpstr>NHHIP Seg 3D-1 Overview</vt:lpstr>
      <vt:lpstr>NHHIP Segment 3 Overview</vt:lpstr>
      <vt:lpstr>Project Overview – Proposed Recommended Alternative</vt:lpstr>
      <vt:lpstr>Project Overview - Potential Green Space behind the GRB</vt:lpstr>
      <vt:lpstr>Project Overview – Segment 3</vt:lpstr>
      <vt:lpstr>Project Overview – Deck Park behind Minute Maid Park</vt:lpstr>
      <vt:lpstr>Project Description</vt:lpstr>
      <vt:lpstr>Project Overview</vt:lpstr>
      <vt:lpstr>General Procurement GEC Activities</vt:lpstr>
      <vt:lpstr>Key NHHIP 3D-1 Specific Activities</vt:lpstr>
      <vt:lpstr>Work Categories</vt:lpstr>
      <vt:lpstr>Work Categories 1</vt:lpstr>
      <vt:lpstr>Work Categories 2 </vt:lpstr>
      <vt:lpstr>Work Categories 3</vt:lpstr>
      <vt:lpstr>Work Categories 4 </vt:lpstr>
      <vt:lpstr>Work Categories 5 </vt:lpstr>
      <vt:lpstr>Work Categories 6 </vt:lpstr>
      <vt:lpstr>Procurement Process</vt:lpstr>
      <vt:lpstr>Evaluation Criteria</vt:lpstr>
      <vt:lpstr>Tentative Timeline</vt:lpstr>
      <vt:lpstr>Preliminary Preclusion List </vt:lpstr>
      <vt:lpstr>Preclusion List</vt:lpstr>
      <vt:lpstr>Submittal  Reminders</vt:lpstr>
      <vt:lpstr>Submittal Reminders</vt:lpstr>
      <vt:lpstr>Contact information</vt:lpstr>
      <vt:lpstr>Questions ?</vt:lpstr>
      <vt:lpstr>Appendix A            Meeting Sign-In Sheets</vt:lpstr>
      <vt:lpstr>Sign-In Sheet 1</vt:lpstr>
      <vt:lpstr>Sign-In Sheet 2</vt:lpstr>
      <vt:lpstr>Sign-In Sheet 3</vt:lpstr>
      <vt:lpstr>Sign-In Sheet 4</vt:lpstr>
      <vt:lpstr>Sign-In Sheet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Pre-RFP Meeting – North Houston Highway Improvement Project (NHHIP) Segment 3D-1 – Houston District</dc:title>
  <dc:subject>Pre-RFP_Presentation</dc:subject>
  <dc:creator>TxDOT</dc:creator>
  <cp:keywords>NHHIP; 3D1;Houston;Pre-RFP</cp:keywords>
  <cp:lastModifiedBy>Idelice Haack</cp:lastModifiedBy>
  <cp:revision>41</cp:revision>
  <cp:lastPrinted>2026-05-22T16:34:49Z</cp:lastPrinted>
  <dcterms:created xsi:type="dcterms:W3CDTF">2024-09-30T14:06:49Z</dcterms:created>
  <dcterms:modified xsi:type="dcterms:W3CDTF">2026-05-26T22:11:44Z</dcterms:modified>
</cp:coreProperties>
</file>