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84" r:id="rId1"/>
    <p:sldMasterId id="2147483721" r:id="rId2"/>
  </p:sldMasterIdLst>
  <p:notesMasterIdLst>
    <p:notesMasterId r:id="rId42"/>
  </p:notesMasterIdLst>
  <p:handoutMasterIdLst>
    <p:handoutMasterId r:id="rId43"/>
  </p:handoutMasterIdLst>
  <p:sldIdLst>
    <p:sldId id="269" r:id="rId3"/>
    <p:sldId id="350" r:id="rId4"/>
    <p:sldId id="2146847717" r:id="rId5"/>
    <p:sldId id="2146847772" r:id="rId6"/>
    <p:sldId id="2146847773" r:id="rId7"/>
    <p:sldId id="2146847774" r:id="rId8"/>
    <p:sldId id="2146847775" r:id="rId9"/>
    <p:sldId id="2146847776" r:id="rId10"/>
    <p:sldId id="2146847777" r:id="rId11"/>
    <p:sldId id="2146847778" r:id="rId12"/>
    <p:sldId id="2146847779" r:id="rId13"/>
    <p:sldId id="2146847793" r:id="rId14"/>
    <p:sldId id="2146847780" r:id="rId15"/>
    <p:sldId id="2146847781" r:id="rId16"/>
    <p:sldId id="2146847786" r:id="rId17"/>
    <p:sldId id="2146847784" r:id="rId18"/>
    <p:sldId id="2146847782" r:id="rId19"/>
    <p:sldId id="2146847787" r:id="rId20"/>
    <p:sldId id="2146847788" r:id="rId21"/>
    <p:sldId id="2146847785" r:id="rId22"/>
    <p:sldId id="2146847806" r:id="rId23"/>
    <p:sldId id="2146847791" r:id="rId24"/>
    <p:sldId id="2146847792" r:id="rId25"/>
    <p:sldId id="2146847794" r:id="rId26"/>
    <p:sldId id="2146847790" r:id="rId27"/>
    <p:sldId id="2146847783" r:id="rId28"/>
    <p:sldId id="2146847795" r:id="rId29"/>
    <p:sldId id="2146847796" r:id="rId30"/>
    <p:sldId id="2146847798" r:id="rId31"/>
    <p:sldId id="2146847803" r:id="rId32"/>
    <p:sldId id="2146847804" r:id="rId33"/>
    <p:sldId id="2146847805" r:id="rId34"/>
    <p:sldId id="2146847807" r:id="rId35"/>
    <p:sldId id="2146847808" r:id="rId36"/>
    <p:sldId id="2146847809" r:id="rId37"/>
    <p:sldId id="2146847810" r:id="rId38"/>
    <p:sldId id="2146847811" r:id="rId39"/>
    <p:sldId id="2146847812" r:id="rId40"/>
    <p:sldId id="2146847743" r:id="rId41"/>
  </p:sldIdLst>
  <p:sldSz cx="9144000" cy="5148263"/>
  <p:notesSz cx="7023100" cy="9309100"/>
  <p:embeddedFontLst>
    <p:embeddedFont>
      <p:font typeface="Barlow Condensed Medium" panose="00000606000000000000" pitchFamily="2" charset="0"/>
      <p:regular r:id="rId44"/>
      <p:italic r:id="rId45"/>
    </p:embeddedFont>
    <p:embeddedFont>
      <p:font typeface="Verdana" panose="020B0604030504040204" pitchFamily="34" charset="0"/>
      <p:regular r:id="rId46"/>
      <p:bold r:id="rId47"/>
      <p:italic r:id="rId48"/>
      <p:boldItalic r:id="rId49"/>
    </p:embeddedFont>
    <p:embeddedFont>
      <p:font typeface="Verdana Bold" panose="020B0804030504040204" pitchFamily="34" charset="0"/>
      <p:bold r:id="rId50"/>
    </p:embeddedFont>
    <p:embeddedFont>
      <p:font typeface="Verdana Pro" panose="020B0604030504040204" pitchFamily="34" charset="0"/>
      <p:regular r:id="rId51"/>
      <p:bold r:id="rId52"/>
      <p:italic r:id="rId53"/>
      <p:boldItalic r:id="rId54"/>
    </p:embeddedFont>
    <p:embeddedFont>
      <p:font typeface="Verdana Pro Semibold" panose="020B0704030504040204" pitchFamily="34" charset="0"/>
      <p:bold r:id="rId55"/>
      <p:boldItalic r:id="rId5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D318B9-A11B-44D0-DFA5-40604A3CC7F3}" name="Whitney Nalle" initials="WN" userId="S::Whitney.Nalle@txdot.gov::4b091644-927d-4e82-ad68-3f3917412c75" providerId="AD"/>
  <p188:author id="{2310D1E2-C12C-17BB-B5BB-5857B97AACB7}" name="Raymond Bischoff" initials="RB" userId="S::Raymond.Bischoff@txdot.gov::82052ef4-f0a1-4f2d-b994-a2015604c88f" providerId="AD"/>
  <p188:author id="{62DD53FA-171E-F0FA-E79B-E8535E11AE2A}" name="Dan Neal II" initials="DN" userId="S::Dan.Neal@txdot.gov::45cdd3a0-f4d0-44fa-a118-c40eb930d49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45C9"/>
    <a:srgbClr val="0056A9"/>
    <a:srgbClr val="202022"/>
    <a:srgbClr val="FFFFFF"/>
    <a:srgbClr val="5C6D7F"/>
    <a:srgbClr val="261913"/>
    <a:srgbClr val="1F3A7A"/>
    <a:srgbClr val="383222"/>
    <a:srgbClr val="F2F2F2"/>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0304" autoAdjust="0"/>
  </p:normalViewPr>
  <p:slideViewPr>
    <p:cSldViewPr snapToGrid="0">
      <p:cViewPr varScale="1">
        <p:scale>
          <a:sx n="127" d="100"/>
          <a:sy n="127" d="100"/>
        </p:scale>
        <p:origin x="1122" y="114"/>
      </p:cViewPr>
      <p:guideLst/>
    </p:cSldViewPr>
  </p:slideViewPr>
  <p:outlineViewPr>
    <p:cViewPr>
      <p:scale>
        <a:sx n="33" d="100"/>
        <a:sy n="33" d="100"/>
      </p:scale>
      <p:origin x="0" y="-19318"/>
    </p:cViewPr>
    <p:sldLst>
      <p:sld r:id="rId1" collapse="1"/>
    </p:sldLst>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99" d="100"/>
          <a:sy n="99" d="100"/>
        </p:scale>
        <p:origin x="4347" y="6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6.fntdata"/><Relationship Id="rId57" Type="http://schemas.openxmlformats.org/officeDocument/2006/relationships/presProps" Target="presProps.xml"/><Relationship Id="rId61" Type="http://schemas.microsoft.com/office/2018/10/relationships/authors" Targe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 Id="rId48" Type="http://schemas.openxmlformats.org/officeDocument/2006/relationships/font" Target="fonts/font5.fntdata"/><Relationship Id="rId56" Type="http://schemas.openxmlformats.org/officeDocument/2006/relationships/font" Target="fonts/font13.fntdata"/><Relationship Id="rId8" Type="http://schemas.openxmlformats.org/officeDocument/2006/relationships/slide" Target="slides/slide6.xml"/><Relationship Id="rId51" Type="http://schemas.openxmlformats.org/officeDocument/2006/relationships/font" Target="fonts/font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3.fntdata"/><Relationship Id="rId59"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A22577-922A-4B0E-A541-E9412101E5E5}"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71A904AA-9E82-47AA-A782-0A981D18E7CE}">
      <dgm:prSet phldrT="[Text]"/>
      <dgm:spPr/>
      <dgm:t>
        <a:bodyPr/>
        <a:lstStyle/>
        <a:p>
          <a:r>
            <a:rPr lang="en-US" dirty="0">
              <a:latin typeface="Verdana Pro" panose="020B0604030504040204" pitchFamily="34" charset="0"/>
            </a:rPr>
            <a:t>1</a:t>
          </a:r>
        </a:p>
      </dgm:t>
    </dgm:pt>
    <dgm:pt modelId="{E436FACA-84C3-4B3A-9371-F0A93A326664}" type="parTrans" cxnId="{D11FA7DF-C7F8-4A28-892B-251137F30C11}">
      <dgm:prSet/>
      <dgm:spPr/>
      <dgm:t>
        <a:bodyPr/>
        <a:lstStyle/>
        <a:p>
          <a:endParaRPr lang="en-US">
            <a:latin typeface="Verdana Pro" panose="020B0604030504040204" pitchFamily="34" charset="0"/>
          </a:endParaRPr>
        </a:p>
      </dgm:t>
    </dgm:pt>
    <dgm:pt modelId="{A6374B29-2A98-4030-B007-93090DCC1986}" type="sibTrans" cxnId="{D11FA7DF-C7F8-4A28-892B-251137F30C11}">
      <dgm:prSet/>
      <dgm:spPr/>
      <dgm:t>
        <a:bodyPr/>
        <a:lstStyle/>
        <a:p>
          <a:endParaRPr lang="en-US">
            <a:latin typeface="Verdana Pro" panose="020B0604030504040204" pitchFamily="34" charset="0"/>
          </a:endParaRPr>
        </a:p>
      </dgm:t>
    </dgm:pt>
    <dgm:pt modelId="{77FB678B-EB5B-465B-8224-A549FABBE9F1}">
      <dgm:prSet phldrT="[Text]"/>
      <dgm:spPr/>
      <dgm:t>
        <a:bodyPr/>
        <a:lstStyle/>
        <a:p>
          <a:pPr>
            <a:buNone/>
          </a:pPr>
          <a:r>
            <a:rPr lang="en-US" dirty="0">
              <a:latin typeface="Verdana Pro" panose="020B0604030504040204" pitchFamily="34" charset="0"/>
            </a:rPr>
            <a:t>What are the new </a:t>
          </a:r>
          <a:r>
            <a:rPr lang="en-US" dirty="0" err="1">
              <a:latin typeface="Verdana Pro" panose="020B0604030504040204" pitchFamily="34" charset="0"/>
            </a:rPr>
            <a:t>precertifications</a:t>
          </a:r>
          <a:r>
            <a:rPr lang="en-US" dirty="0">
              <a:latin typeface="Verdana Pro" panose="020B0604030504040204" pitchFamily="34" charset="0"/>
            </a:rPr>
            <a:t>?</a:t>
          </a:r>
        </a:p>
      </dgm:t>
    </dgm:pt>
    <dgm:pt modelId="{A4FB5B0A-DE42-4174-B16C-299CA0C0FDFF}" type="parTrans" cxnId="{1CAFD841-E047-4AC2-BFD5-E80F6D2E08C6}">
      <dgm:prSet/>
      <dgm:spPr/>
      <dgm:t>
        <a:bodyPr/>
        <a:lstStyle/>
        <a:p>
          <a:endParaRPr lang="en-US">
            <a:latin typeface="Verdana Pro" panose="020B0604030504040204" pitchFamily="34" charset="0"/>
          </a:endParaRPr>
        </a:p>
      </dgm:t>
    </dgm:pt>
    <dgm:pt modelId="{1A74972B-B510-4FD8-B62B-ECB94C011C25}" type="sibTrans" cxnId="{1CAFD841-E047-4AC2-BFD5-E80F6D2E08C6}">
      <dgm:prSet/>
      <dgm:spPr/>
      <dgm:t>
        <a:bodyPr/>
        <a:lstStyle/>
        <a:p>
          <a:endParaRPr lang="en-US">
            <a:latin typeface="Verdana Pro" panose="020B0604030504040204" pitchFamily="34" charset="0"/>
          </a:endParaRPr>
        </a:p>
      </dgm:t>
    </dgm:pt>
    <dgm:pt modelId="{906920EF-3231-4856-B2AB-FFB01360280A}">
      <dgm:prSet phldrT="[Text]"/>
      <dgm:spPr/>
      <dgm:t>
        <a:bodyPr/>
        <a:lstStyle/>
        <a:p>
          <a:r>
            <a:rPr lang="en-US" dirty="0">
              <a:latin typeface="Verdana Pro" panose="020B0604030504040204" pitchFamily="34" charset="0"/>
            </a:rPr>
            <a:t>2</a:t>
          </a:r>
        </a:p>
      </dgm:t>
    </dgm:pt>
    <dgm:pt modelId="{63ED832C-4359-49CF-9027-FEC93DA3F1F1}" type="parTrans" cxnId="{41C64EAD-074A-49B1-A355-CB56BD0122FC}">
      <dgm:prSet/>
      <dgm:spPr/>
      <dgm:t>
        <a:bodyPr/>
        <a:lstStyle/>
        <a:p>
          <a:endParaRPr lang="en-US">
            <a:latin typeface="Verdana Pro" panose="020B0604030504040204" pitchFamily="34" charset="0"/>
          </a:endParaRPr>
        </a:p>
      </dgm:t>
    </dgm:pt>
    <dgm:pt modelId="{9D87CD01-1906-4E5C-B318-7281694F5228}" type="sibTrans" cxnId="{41C64EAD-074A-49B1-A355-CB56BD0122FC}">
      <dgm:prSet/>
      <dgm:spPr/>
      <dgm:t>
        <a:bodyPr/>
        <a:lstStyle/>
        <a:p>
          <a:endParaRPr lang="en-US">
            <a:latin typeface="Verdana Pro" panose="020B0604030504040204" pitchFamily="34" charset="0"/>
          </a:endParaRPr>
        </a:p>
      </dgm:t>
    </dgm:pt>
    <dgm:pt modelId="{CFD46FD3-A0A7-4921-B377-0E529B998616}">
      <dgm:prSet phldrT="[Text]"/>
      <dgm:spPr/>
      <dgm:t>
        <a:bodyPr/>
        <a:lstStyle/>
        <a:p>
          <a:pPr>
            <a:buNone/>
          </a:pPr>
          <a:r>
            <a:rPr lang="en-US" dirty="0">
              <a:latin typeface="Verdana Pro" panose="020B0604030504040204" pitchFamily="34" charset="0"/>
            </a:rPr>
            <a:t>Why does TxDOT need these </a:t>
          </a:r>
          <a:r>
            <a:rPr lang="en-US" dirty="0" err="1">
              <a:latin typeface="Verdana Pro" panose="020B0604030504040204" pitchFamily="34" charset="0"/>
            </a:rPr>
            <a:t>precertifications</a:t>
          </a:r>
          <a:r>
            <a:rPr lang="en-US" dirty="0">
              <a:latin typeface="Verdana Pro" panose="020B0604030504040204" pitchFamily="34" charset="0"/>
            </a:rPr>
            <a:t>? </a:t>
          </a:r>
        </a:p>
      </dgm:t>
    </dgm:pt>
    <dgm:pt modelId="{5303DBEF-3BB1-4C34-A6D4-430F0817E1AD}" type="parTrans" cxnId="{6ED8CC24-7A4D-4FF0-B977-F5EEDA696331}">
      <dgm:prSet/>
      <dgm:spPr/>
      <dgm:t>
        <a:bodyPr/>
        <a:lstStyle/>
        <a:p>
          <a:endParaRPr lang="en-US">
            <a:latin typeface="Verdana Pro" panose="020B0604030504040204" pitchFamily="34" charset="0"/>
          </a:endParaRPr>
        </a:p>
      </dgm:t>
    </dgm:pt>
    <dgm:pt modelId="{551C669D-A7EF-4705-A623-B951F17EC64B}" type="sibTrans" cxnId="{6ED8CC24-7A4D-4FF0-B977-F5EEDA696331}">
      <dgm:prSet/>
      <dgm:spPr/>
      <dgm:t>
        <a:bodyPr/>
        <a:lstStyle/>
        <a:p>
          <a:endParaRPr lang="en-US">
            <a:latin typeface="Verdana Pro" panose="020B0604030504040204" pitchFamily="34" charset="0"/>
          </a:endParaRPr>
        </a:p>
      </dgm:t>
    </dgm:pt>
    <dgm:pt modelId="{B837DB59-1A16-48B1-9448-41AB45F67349}">
      <dgm:prSet phldrT="[Text]"/>
      <dgm:spPr/>
      <dgm:t>
        <a:bodyPr/>
        <a:lstStyle/>
        <a:p>
          <a:r>
            <a:rPr lang="en-US" dirty="0">
              <a:latin typeface="Verdana Pro" panose="020B0604030504040204" pitchFamily="34" charset="0"/>
            </a:rPr>
            <a:t>3</a:t>
          </a:r>
        </a:p>
      </dgm:t>
    </dgm:pt>
    <dgm:pt modelId="{40D46839-E4DC-4041-A30A-02A7E72A58D8}" type="parTrans" cxnId="{01D69D42-419E-4B00-8282-64FE9133694B}">
      <dgm:prSet/>
      <dgm:spPr/>
      <dgm:t>
        <a:bodyPr/>
        <a:lstStyle/>
        <a:p>
          <a:endParaRPr lang="en-US">
            <a:latin typeface="Verdana Pro" panose="020B0604030504040204" pitchFamily="34" charset="0"/>
          </a:endParaRPr>
        </a:p>
      </dgm:t>
    </dgm:pt>
    <dgm:pt modelId="{405DFDA6-9302-437C-A702-7A97F5D0DCF9}" type="sibTrans" cxnId="{01D69D42-419E-4B00-8282-64FE9133694B}">
      <dgm:prSet/>
      <dgm:spPr/>
      <dgm:t>
        <a:bodyPr/>
        <a:lstStyle/>
        <a:p>
          <a:endParaRPr lang="en-US">
            <a:latin typeface="Verdana Pro" panose="020B0604030504040204" pitchFamily="34" charset="0"/>
          </a:endParaRPr>
        </a:p>
      </dgm:t>
    </dgm:pt>
    <dgm:pt modelId="{F7E8157E-9648-49BF-9CBF-056D7424101E}">
      <dgm:prSet phldrT="[Text]"/>
      <dgm:spPr/>
      <dgm:t>
        <a:bodyPr/>
        <a:lstStyle/>
        <a:p>
          <a:pPr>
            <a:buNone/>
          </a:pPr>
          <a:r>
            <a:rPr lang="en-US" dirty="0">
              <a:latin typeface="Verdana Pro" panose="020B0604030504040204" pitchFamily="34" charset="0"/>
            </a:rPr>
            <a:t>4.8.1 – Roundabout Planning &amp; Operations Analysis</a:t>
          </a:r>
        </a:p>
      </dgm:t>
    </dgm:pt>
    <dgm:pt modelId="{224EEEB6-C52B-4360-BA62-CF082C5B0479}" type="parTrans" cxnId="{834291F3-46A3-425A-912A-A3A22EF57E5E}">
      <dgm:prSet/>
      <dgm:spPr/>
      <dgm:t>
        <a:bodyPr/>
        <a:lstStyle/>
        <a:p>
          <a:endParaRPr lang="en-US">
            <a:latin typeface="Verdana Pro" panose="020B0604030504040204" pitchFamily="34" charset="0"/>
          </a:endParaRPr>
        </a:p>
      </dgm:t>
    </dgm:pt>
    <dgm:pt modelId="{00E8E056-995E-4A8E-B183-BD32A2DBD69F}" type="sibTrans" cxnId="{834291F3-46A3-425A-912A-A3A22EF57E5E}">
      <dgm:prSet/>
      <dgm:spPr/>
      <dgm:t>
        <a:bodyPr/>
        <a:lstStyle/>
        <a:p>
          <a:endParaRPr lang="en-US">
            <a:latin typeface="Verdana Pro" panose="020B0604030504040204" pitchFamily="34" charset="0"/>
          </a:endParaRPr>
        </a:p>
      </dgm:t>
    </dgm:pt>
    <dgm:pt modelId="{AE302091-281F-4523-BD8E-5A55DFAAC85A}">
      <dgm:prSet phldrT="[Text]"/>
      <dgm:spPr/>
      <dgm:t>
        <a:bodyPr/>
        <a:lstStyle/>
        <a:p>
          <a:r>
            <a:rPr lang="en-US" dirty="0">
              <a:latin typeface="Verdana Pro" panose="020B0604030504040204" pitchFamily="34" charset="0"/>
            </a:rPr>
            <a:t>4</a:t>
          </a:r>
        </a:p>
      </dgm:t>
    </dgm:pt>
    <dgm:pt modelId="{33AB35CC-27B6-40F9-A468-70D2F2C063C0}" type="parTrans" cxnId="{30D863E2-0DBC-458A-B87D-F56D2AD45A19}">
      <dgm:prSet/>
      <dgm:spPr/>
      <dgm:t>
        <a:bodyPr/>
        <a:lstStyle/>
        <a:p>
          <a:endParaRPr lang="en-US">
            <a:latin typeface="Verdana Pro" panose="020B0604030504040204" pitchFamily="34" charset="0"/>
          </a:endParaRPr>
        </a:p>
      </dgm:t>
    </dgm:pt>
    <dgm:pt modelId="{8FDE1ACA-A88D-425C-9B8E-84621AEE7D88}" type="sibTrans" cxnId="{30D863E2-0DBC-458A-B87D-F56D2AD45A19}">
      <dgm:prSet/>
      <dgm:spPr/>
      <dgm:t>
        <a:bodyPr/>
        <a:lstStyle/>
        <a:p>
          <a:endParaRPr lang="en-US">
            <a:latin typeface="Verdana Pro" panose="020B0604030504040204" pitchFamily="34" charset="0"/>
          </a:endParaRPr>
        </a:p>
      </dgm:t>
    </dgm:pt>
    <dgm:pt modelId="{DB50B191-86E5-4238-8A18-087EAA1C83BE}">
      <dgm:prSet phldrT="[Text]"/>
      <dgm:spPr/>
      <dgm:t>
        <a:bodyPr/>
        <a:lstStyle/>
        <a:p>
          <a:pPr>
            <a:buNone/>
          </a:pPr>
          <a:r>
            <a:rPr lang="en-US" dirty="0">
              <a:latin typeface="Verdana Pro" panose="020B0604030504040204" pitchFamily="34" charset="0"/>
            </a:rPr>
            <a:t>4.8.2 – Roundabout Geometric Design &amp; Review - Basic</a:t>
          </a:r>
        </a:p>
      </dgm:t>
    </dgm:pt>
    <dgm:pt modelId="{93171ECF-0F56-48A6-B82E-58F8C05C7694}" type="parTrans" cxnId="{DCDC6A8D-D481-408A-96DE-9333F0C9BBFF}">
      <dgm:prSet/>
      <dgm:spPr/>
      <dgm:t>
        <a:bodyPr/>
        <a:lstStyle/>
        <a:p>
          <a:endParaRPr lang="en-US">
            <a:latin typeface="Verdana Pro" panose="020B0604030504040204" pitchFamily="34" charset="0"/>
          </a:endParaRPr>
        </a:p>
      </dgm:t>
    </dgm:pt>
    <dgm:pt modelId="{0C3ED7B9-1412-4EB0-9175-E6530647BFBF}" type="sibTrans" cxnId="{DCDC6A8D-D481-408A-96DE-9333F0C9BBFF}">
      <dgm:prSet/>
      <dgm:spPr/>
      <dgm:t>
        <a:bodyPr/>
        <a:lstStyle/>
        <a:p>
          <a:endParaRPr lang="en-US">
            <a:latin typeface="Verdana Pro" panose="020B0604030504040204" pitchFamily="34" charset="0"/>
          </a:endParaRPr>
        </a:p>
      </dgm:t>
    </dgm:pt>
    <dgm:pt modelId="{45B5E772-FEF5-4E4A-8254-AC4BE42CD4BB}">
      <dgm:prSet phldrT="[Text]"/>
      <dgm:spPr/>
      <dgm:t>
        <a:bodyPr/>
        <a:lstStyle/>
        <a:p>
          <a:r>
            <a:rPr lang="en-US" dirty="0">
              <a:latin typeface="Verdana Pro" panose="020B0604030504040204" pitchFamily="34" charset="0"/>
            </a:rPr>
            <a:t>5</a:t>
          </a:r>
        </a:p>
      </dgm:t>
    </dgm:pt>
    <dgm:pt modelId="{7DCEA91C-7B6A-47CB-865B-E67843790F8A}" type="parTrans" cxnId="{CC3D3FE8-1DDE-488C-B45A-365B38455C90}">
      <dgm:prSet/>
      <dgm:spPr/>
      <dgm:t>
        <a:bodyPr/>
        <a:lstStyle/>
        <a:p>
          <a:endParaRPr lang="en-US">
            <a:latin typeface="Verdana Pro" panose="020B0604030504040204" pitchFamily="34" charset="0"/>
          </a:endParaRPr>
        </a:p>
      </dgm:t>
    </dgm:pt>
    <dgm:pt modelId="{8C19E068-2907-4255-A353-7D51FF26BDA4}" type="sibTrans" cxnId="{CC3D3FE8-1DDE-488C-B45A-365B38455C90}">
      <dgm:prSet/>
      <dgm:spPr/>
      <dgm:t>
        <a:bodyPr/>
        <a:lstStyle/>
        <a:p>
          <a:endParaRPr lang="en-US">
            <a:latin typeface="Verdana Pro" panose="020B0604030504040204" pitchFamily="34" charset="0"/>
          </a:endParaRPr>
        </a:p>
      </dgm:t>
    </dgm:pt>
    <dgm:pt modelId="{675076E6-BFE8-4D77-B77B-1129657B5171}">
      <dgm:prSet phldrT="[Text]"/>
      <dgm:spPr/>
      <dgm:t>
        <a:bodyPr/>
        <a:lstStyle/>
        <a:p>
          <a:pPr>
            <a:buNone/>
          </a:pPr>
          <a:r>
            <a:rPr lang="en-US" dirty="0">
              <a:latin typeface="Verdana Pro" panose="020B0604030504040204" pitchFamily="34" charset="0"/>
            </a:rPr>
            <a:t>4.8.3 – Roundabout Geometric Design &amp; Review – Complex</a:t>
          </a:r>
        </a:p>
      </dgm:t>
    </dgm:pt>
    <dgm:pt modelId="{64CCEF7D-A485-44A0-B015-3550A1DA8A86}" type="parTrans" cxnId="{260A0651-5C93-48D9-8588-C59A72F5970C}">
      <dgm:prSet/>
      <dgm:spPr/>
      <dgm:t>
        <a:bodyPr/>
        <a:lstStyle/>
        <a:p>
          <a:endParaRPr lang="en-US">
            <a:latin typeface="Verdana Pro" panose="020B0604030504040204" pitchFamily="34" charset="0"/>
          </a:endParaRPr>
        </a:p>
      </dgm:t>
    </dgm:pt>
    <dgm:pt modelId="{36EE3EF1-F317-4E58-8615-78797B9010B7}" type="sibTrans" cxnId="{260A0651-5C93-48D9-8588-C59A72F5970C}">
      <dgm:prSet/>
      <dgm:spPr/>
      <dgm:t>
        <a:bodyPr/>
        <a:lstStyle/>
        <a:p>
          <a:endParaRPr lang="en-US">
            <a:latin typeface="Verdana Pro" panose="020B0604030504040204" pitchFamily="34" charset="0"/>
          </a:endParaRPr>
        </a:p>
      </dgm:t>
    </dgm:pt>
    <dgm:pt modelId="{7E00FE98-D05B-40DC-99DC-2CF448DB3B30}">
      <dgm:prSet phldrT="[Text]"/>
      <dgm:spPr/>
      <dgm:t>
        <a:bodyPr/>
        <a:lstStyle/>
        <a:p>
          <a:r>
            <a:rPr lang="en-US" dirty="0">
              <a:latin typeface="Verdana Pro" panose="020B0604030504040204" pitchFamily="34" charset="0"/>
            </a:rPr>
            <a:t>8</a:t>
          </a:r>
        </a:p>
      </dgm:t>
    </dgm:pt>
    <dgm:pt modelId="{75EBE761-100D-4390-8501-0D6E15D39CBE}" type="parTrans" cxnId="{A4C4F3F9-5409-42CC-ADCD-BA4C3CFACC9B}">
      <dgm:prSet/>
      <dgm:spPr/>
      <dgm:t>
        <a:bodyPr/>
        <a:lstStyle/>
        <a:p>
          <a:endParaRPr lang="en-US">
            <a:latin typeface="Verdana Pro" panose="020B0604030504040204" pitchFamily="34" charset="0"/>
          </a:endParaRPr>
        </a:p>
      </dgm:t>
    </dgm:pt>
    <dgm:pt modelId="{28978366-84B6-48CA-A71D-A1D435AD0A34}" type="sibTrans" cxnId="{A4C4F3F9-5409-42CC-ADCD-BA4C3CFACC9B}">
      <dgm:prSet/>
      <dgm:spPr/>
      <dgm:t>
        <a:bodyPr/>
        <a:lstStyle/>
        <a:p>
          <a:endParaRPr lang="en-US">
            <a:latin typeface="Verdana Pro" panose="020B0604030504040204" pitchFamily="34" charset="0"/>
          </a:endParaRPr>
        </a:p>
      </dgm:t>
    </dgm:pt>
    <dgm:pt modelId="{1FA883EF-0266-41D1-9D86-8E1AA58FDA2E}">
      <dgm:prSet phldrT="[Text]"/>
      <dgm:spPr/>
      <dgm:t>
        <a:bodyPr/>
        <a:lstStyle/>
        <a:p>
          <a:pPr>
            <a:buNone/>
          </a:pPr>
          <a:r>
            <a:rPr lang="en-US" dirty="0">
              <a:latin typeface="Verdana Pro" panose="020B0604030504040204" pitchFamily="34" charset="0"/>
            </a:rPr>
            <a:t>Questions and Discussion</a:t>
          </a:r>
        </a:p>
      </dgm:t>
    </dgm:pt>
    <dgm:pt modelId="{A6078270-3104-4152-B65F-D6B478696BA4}" type="parTrans" cxnId="{5B8EAA79-34D1-42AA-A96F-54CF67833691}">
      <dgm:prSet/>
      <dgm:spPr/>
      <dgm:t>
        <a:bodyPr/>
        <a:lstStyle/>
        <a:p>
          <a:endParaRPr lang="en-US">
            <a:latin typeface="Verdana Pro" panose="020B0604030504040204" pitchFamily="34" charset="0"/>
          </a:endParaRPr>
        </a:p>
      </dgm:t>
    </dgm:pt>
    <dgm:pt modelId="{17FE463F-44E5-4008-B149-CEA3E468472B}" type="sibTrans" cxnId="{5B8EAA79-34D1-42AA-A96F-54CF67833691}">
      <dgm:prSet/>
      <dgm:spPr/>
      <dgm:t>
        <a:bodyPr/>
        <a:lstStyle/>
        <a:p>
          <a:endParaRPr lang="en-US">
            <a:latin typeface="Verdana Pro" panose="020B0604030504040204" pitchFamily="34" charset="0"/>
          </a:endParaRPr>
        </a:p>
      </dgm:t>
    </dgm:pt>
    <dgm:pt modelId="{FCC6B0EB-7FEA-44A0-BD0D-CB90AD9091CA}">
      <dgm:prSet phldrT="[Text]"/>
      <dgm:spPr/>
      <dgm:t>
        <a:bodyPr/>
        <a:lstStyle/>
        <a:p>
          <a:pPr>
            <a:buNone/>
          </a:pPr>
          <a:r>
            <a:rPr lang="en-US" dirty="0">
              <a:latin typeface="Verdana Pro" panose="020B0604030504040204" pitchFamily="34" charset="0"/>
            </a:rPr>
            <a:t>Precertification Application Recap</a:t>
          </a:r>
        </a:p>
      </dgm:t>
    </dgm:pt>
    <dgm:pt modelId="{25168A6F-5645-44C6-ACB6-CC2ECBDCB438}" type="sibTrans" cxnId="{A3DBF7BE-38A7-4171-A35F-E44883A9E21A}">
      <dgm:prSet/>
      <dgm:spPr/>
      <dgm:t>
        <a:bodyPr/>
        <a:lstStyle/>
        <a:p>
          <a:endParaRPr lang="en-US">
            <a:latin typeface="Verdana Pro" panose="020B0604030504040204" pitchFamily="34" charset="0"/>
          </a:endParaRPr>
        </a:p>
      </dgm:t>
    </dgm:pt>
    <dgm:pt modelId="{B3D95871-FFE4-4C69-B2B5-41B6AF9D6CED}" type="parTrans" cxnId="{A3DBF7BE-38A7-4171-A35F-E44883A9E21A}">
      <dgm:prSet/>
      <dgm:spPr/>
      <dgm:t>
        <a:bodyPr/>
        <a:lstStyle/>
        <a:p>
          <a:endParaRPr lang="en-US">
            <a:latin typeface="Verdana Pro" panose="020B0604030504040204" pitchFamily="34" charset="0"/>
          </a:endParaRPr>
        </a:p>
      </dgm:t>
    </dgm:pt>
    <dgm:pt modelId="{019CD00D-44DF-4635-BF13-71B2910A5DB8}">
      <dgm:prSet phldrT="[Text]"/>
      <dgm:spPr/>
      <dgm:t>
        <a:bodyPr/>
        <a:lstStyle/>
        <a:p>
          <a:r>
            <a:rPr lang="en-US" dirty="0">
              <a:latin typeface="Verdana Pro" panose="020B0604030504040204" pitchFamily="34" charset="0"/>
            </a:rPr>
            <a:t>6</a:t>
          </a:r>
        </a:p>
      </dgm:t>
    </dgm:pt>
    <dgm:pt modelId="{14BCBE59-7B2A-418A-B7FD-88A09022529D}" type="parTrans" cxnId="{7C2B1957-8759-4C67-BAFC-12F41CB05E52}">
      <dgm:prSet/>
      <dgm:spPr/>
      <dgm:t>
        <a:bodyPr/>
        <a:lstStyle/>
        <a:p>
          <a:endParaRPr lang="en-US"/>
        </a:p>
      </dgm:t>
    </dgm:pt>
    <dgm:pt modelId="{30C66EE1-285C-4F18-903D-62D5B286E0DC}" type="sibTrans" cxnId="{7C2B1957-8759-4C67-BAFC-12F41CB05E52}">
      <dgm:prSet/>
      <dgm:spPr/>
      <dgm:t>
        <a:bodyPr/>
        <a:lstStyle/>
        <a:p>
          <a:endParaRPr lang="en-US"/>
        </a:p>
      </dgm:t>
    </dgm:pt>
    <dgm:pt modelId="{FA92F377-BEDD-4947-9BDE-A75DE43ECECF}">
      <dgm:prSet phldrT="[Text]"/>
      <dgm:spPr/>
      <dgm:t>
        <a:bodyPr/>
        <a:lstStyle/>
        <a:p>
          <a:r>
            <a:rPr lang="en-US" dirty="0">
              <a:latin typeface="Verdana Pro" panose="020B0604030504040204" pitchFamily="34" charset="0"/>
            </a:rPr>
            <a:t>7</a:t>
          </a:r>
        </a:p>
      </dgm:t>
    </dgm:pt>
    <dgm:pt modelId="{E4F0A9C1-F601-4606-9A18-D5E5514889D8}" type="parTrans" cxnId="{A6E1FD62-C8DB-4B4D-A8DB-31221347D8D4}">
      <dgm:prSet/>
      <dgm:spPr/>
      <dgm:t>
        <a:bodyPr/>
        <a:lstStyle/>
        <a:p>
          <a:endParaRPr lang="en-US"/>
        </a:p>
      </dgm:t>
    </dgm:pt>
    <dgm:pt modelId="{E226D001-519F-451C-9B57-713DA836342A}" type="sibTrans" cxnId="{A6E1FD62-C8DB-4B4D-A8DB-31221347D8D4}">
      <dgm:prSet/>
      <dgm:spPr/>
      <dgm:t>
        <a:bodyPr/>
        <a:lstStyle/>
        <a:p>
          <a:endParaRPr lang="en-US"/>
        </a:p>
      </dgm:t>
    </dgm:pt>
    <dgm:pt modelId="{5334F7A0-3226-460D-BB97-54AD11F8FADF}">
      <dgm:prSet phldrT="[Text]"/>
      <dgm:spPr/>
      <dgm:t>
        <a:bodyPr/>
        <a:lstStyle/>
        <a:p>
          <a:pPr>
            <a:buFont typeface="Arial" panose="020B0604020202020204" pitchFamily="34" charset="0"/>
            <a:buNone/>
          </a:pPr>
          <a:r>
            <a:rPr lang="en-US" dirty="0">
              <a:latin typeface="Verdana Pro" panose="020B0604030504040204" pitchFamily="34" charset="0"/>
            </a:rPr>
            <a:t>Training Opportunities</a:t>
          </a:r>
        </a:p>
      </dgm:t>
    </dgm:pt>
    <dgm:pt modelId="{B015EC43-8549-43DD-A7EC-244A6AB413A3}" type="parTrans" cxnId="{126D49D9-C50A-4980-A77A-929767AA6F10}">
      <dgm:prSet/>
      <dgm:spPr/>
      <dgm:t>
        <a:bodyPr/>
        <a:lstStyle/>
        <a:p>
          <a:endParaRPr lang="en-US"/>
        </a:p>
      </dgm:t>
    </dgm:pt>
    <dgm:pt modelId="{5485431A-3DD4-4988-9D75-2A0AC8F7ABEB}" type="sibTrans" cxnId="{126D49D9-C50A-4980-A77A-929767AA6F10}">
      <dgm:prSet/>
      <dgm:spPr/>
      <dgm:t>
        <a:bodyPr/>
        <a:lstStyle/>
        <a:p>
          <a:endParaRPr lang="en-US"/>
        </a:p>
      </dgm:t>
    </dgm:pt>
    <dgm:pt modelId="{0DBFA575-C788-474D-9158-BAE6B34BD19F}" type="pres">
      <dgm:prSet presAssocID="{C3A22577-922A-4B0E-A541-E9412101E5E5}" presName="linearFlow" presStyleCnt="0">
        <dgm:presLayoutVars>
          <dgm:dir/>
          <dgm:animLvl val="lvl"/>
          <dgm:resizeHandles val="exact"/>
        </dgm:presLayoutVars>
      </dgm:prSet>
      <dgm:spPr/>
    </dgm:pt>
    <dgm:pt modelId="{AB36E4EB-C72F-48D9-AED4-FD67070ADDCF}" type="pres">
      <dgm:prSet presAssocID="{71A904AA-9E82-47AA-A782-0A981D18E7CE}" presName="composite" presStyleCnt="0"/>
      <dgm:spPr/>
    </dgm:pt>
    <dgm:pt modelId="{FF55564E-B7A7-4F58-AF4E-71C0C70F87C5}" type="pres">
      <dgm:prSet presAssocID="{71A904AA-9E82-47AA-A782-0A981D18E7CE}" presName="parentText" presStyleLbl="alignNode1" presStyleIdx="0" presStyleCnt="8">
        <dgm:presLayoutVars>
          <dgm:chMax val="1"/>
          <dgm:bulletEnabled val="1"/>
        </dgm:presLayoutVars>
      </dgm:prSet>
      <dgm:spPr/>
    </dgm:pt>
    <dgm:pt modelId="{FE7A7912-D492-430B-B70B-5EF811544F06}" type="pres">
      <dgm:prSet presAssocID="{71A904AA-9E82-47AA-A782-0A981D18E7CE}" presName="descendantText" presStyleLbl="alignAcc1" presStyleIdx="0" presStyleCnt="8">
        <dgm:presLayoutVars>
          <dgm:bulletEnabled val="1"/>
        </dgm:presLayoutVars>
      </dgm:prSet>
      <dgm:spPr/>
    </dgm:pt>
    <dgm:pt modelId="{F40B646C-C03B-401B-A866-C3797A6BA83C}" type="pres">
      <dgm:prSet presAssocID="{A6374B29-2A98-4030-B007-93090DCC1986}" presName="sp" presStyleCnt="0"/>
      <dgm:spPr/>
    </dgm:pt>
    <dgm:pt modelId="{9E5AF47B-0233-41C4-8CC5-B7DE1C7C1678}" type="pres">
      <dgm:prSet presAssocID="{906920EF-3231-4856-B2AB-FFB01360280A}" presName="composite" presStyleCnt="0"/>
      <dgm:spPr/>
    </dgm:pt>
    <dgm:pt modelId="{536AD402-A7C8-4604-86BF-2A1DEDAC4958}" type="pres">
      <dgm:prSet presAssocID="{906920EF-3231-4856-B2AB-FFB01360280A}" presName="parentText" presStyleLbl="alignNode1" presStyleIdx="1" presStyleCnt="8">
        <dgm:presLayoutVars>
          <dgm:chMax val="1"/>
          <dgm:bulletEnabled val="1"/>
        </dgm:presLayoutVars>
      </dgm:prSet>
      <dgm:spPr/>
    </dgm:pt>
    <dgm:pt modelId="{B87C861F-682B-41D0-B615-F6AB4CF26C0C}" type="pres">
      <dgm:prSet presAssocID="{906920EF-3231-4856-B2AB-FFB01360280A}" presName="descendantText" presStyleLbl="alignAcc1" presStyleIdx="1" presStyleCnt="8">
        <dgm:presLayoutVars>
          <dgm:bulletEnabled val="1"/>
        </dgm:presLayoutVars>
      </dgm:prSet>
      <dgm:spPr/>
    </dgm:pt>
    <dgm:pt modelId="{0EB25FBA-BC7F-4E00-9C9C-5E1E1680F20A}" type="pres">
      <dgm:prSet presAssocID="{9D87CD01-1906-4E5C-B318-7281694F5228}" presName="sp" presStyleCnt="0"/>
      <dgm:spPr/>
    </dgm:pt>
    <dgm:pt modelId="{50A6235F-17EF-47B6-95E9-9094DB46F341}" type="pres">
      <dgm:prSet presAssocID="{B837DB59-1A16-48B1-9448-41AB45F67349}" presName="composite" presStyleCnt="0"/>
      <dgm:spPr/>
    </dgm:pt>
    <dgm:pt modelId="{54CE3A2D-17E9-4719-A356-3835D631C246}" type="pres">
      <dgm:prSet presAssocID="{B837DB59-1A16-48B1-9448-41AB45F67349}" presName="parentText" presStyleLbl="alignNode1" presStyleIdx="2" presStyleCnt="8">
        <dgm:presLayoutVars>
          <dgm:chMax val="1"/>
          <dgm:bulletEnabled val="1"/>
        </dgm:presLayoutVars>
      </dgm:prSet>
      <dgm:spPr/>
    </dgm:pt>
    <dgm:pt modelId="{403AF699-90C5-408C-9C15-2C1859DB0AE7}" type="pres">
      <dgm:prSet presAssocID="{B837DB59-1A16-48B1-9448-41AB45F67349}" presName="descendantText" presStyleLbl="alignAcc1" presStyleIdx="2" presStyleCnt="8">
        <dgm:presLayoutVars>
          <dgm:bulletEnabled val="1"/>
        </dgm:presLayoutVars>
      </dgm:prSet>
      <dgm:spPr/>
    </dgm:pt>
    <dgm:pt modelId="{AF8A1D40-563E-4573-82E2-A543799AE0DD}" type="pres">
      <dgm:prSet presAssocID="{405DFDA6-9302-437C-A702-7A97F5D0DCF9}" presName="sp" presStyleCnt="0"/>
      <dgm:spPr/>
    </dgm:pt>
    <dgm:pt modelId="{7E7923BA-F5DA-4FBC-85A4-79939C6ADCA9}" type="pres">
      <dgm:prSet presAssocID="{AE302091-281F-4523-BD8E-5A55DFAAC85A}" presName="composite" presStyleCnt="0"/>
      <dgm:spPr/>
    </dgm:pt>
    <dgm:pt modelId="{0C8394B3-B225-49FA-8906-AABAEB1E2003}" type="pres">
      <dgm:prSet presAssocID="{AE302091-281F-4523-BD8E-5A55DFAAC85A}" presName="parentText" presStyleLbl="alignNode1" presStyleIdx="3" presStyleCnt="8">
        <dgm:presLayoutVars>
          <dgm:chMax val="1"/>
          <dgm:bulletEnabled val="1"/>
        </dgm:presLayoutVars>
      </dgm:prSet>
      <dgm:spPr/>
    </dgm:pt>
    <dgm:pt modelId="{71B31966-A27F-4CD3-B4F3-A7D8D5524CBC}" type="pres">
      <dgm:prSet presAssocID="{AE302091-281F-4523-BD8E-5A55DFAAC85A}" presName="descendantText" presStyleLbl="alignAcc1" presStyleIdx="3" presStyleCnt="8">
        <dgm:presLayoutVars>
          <dgm:bulletEnabled val="1"/>
        </dgm:presLayoutVars>
      </dgm:prSet>
      <dgm:spPr/>
    </dgm:pt>
    <dgm:pt modelId="{85A785FB-1B27-4835-9A59-7C532292C663}" type="pres">
      <dgm:prSet presAssocID="{8FDE1ACA-A88D-425C-9B8E-84621AEE7D88}" presName="sp" presStyleCnt="0"/>
      <dgm:spPr/>
    </dgm:pt>
    <dgm:pt modelId="{AB522C78-3B33-4C08-87F4-3465055F1344}" type="pres">
      <dgm:prSet presAssocID="{45B5E772-FEF5-4E4A-8254-AC4BE42CD4BB}" presName="composite" presStyleCnt="0"/>
      <dgm:spPr/>
    </dgm:pt>
    <dgm:pt modelId="{39A0EE6E-071F-47A2-A75C-DBC33F13704B}" type="pres">
      <dgm:prSet presAssocID="{45B5E772-FEF5-4E4A-8254-AC4BE42CD4BB}" presName="parentText" presStyleLbl="alignNode1" presStyleIdx="4" presStyleCnt="8">
        <dgm:presLayoutVars>
          <dgm:chMax val="1"/>
          <dgm:bulletEnabled val="1"/>
        </dgm:presLayoutVars>
      </dgm:prSet>
      <dgm:spPr/>
    </dgm:pt>
    <dgm:pt modelId="{8A598D56-B672-4417-A5DD-D8B9ACD6F3AF}" type="pres">
      <dgm:prSet presAssocID="{45B5E772-FEF5-4E4A-8254-AC4BE42CD4BB}" presName="descendantText" presStyleLbl="alignAcc1" presStyleIdx="4" presStyleCnt="8">
        <dgm:presLayoutVars>
          <dgm:bulletEnabled val="1"/>
        </dgm:presLayoutVars>
      </dgm:prSet>
      <dgm:spPr/>
    </dgm:pt>
    <dgm:pt modelId="{15BFF523-D6C1-4665-A9D9-54C15CB0C579}" type="pres">
      <dgm:prSet presAssocID="{8C19E068-2907-4255-A353-7D51FF26BDA4}" presName="sp" presStyleCnt="0"/>
      <dgm:spPr/>
    </dgm:pt>
    <dgm:pt modelId="{2EBCD3A5-D4C5-4808-8039-5C854BC2B4BF}" type="pres">
      <dgm:prSet presAssocID="{019CD00D-44DF-4635-BF13-71B2910A5DB8}" presName="composite" presStyleCnt="0"/>
      <dgm:spPr/>
    </dgm:pt>
    <dgm:pt modelId="{5F1864CF-7D8D-4196-AFAB-46B5BC9F0383}" type="pres">
      <dgm:prSet presAssocID="{019CD00D-44DF-4635-BF13-71B2910A5DB8}" presName="parentText" presStyleLbl="alignNode1" presStyleIdx="5" presStyleCnt="8">
        <dgm:presLayoutVars>
          <dgm:chMax val="1"/>
          <dgm:bulletEnabled val="1"/>
        </dgm:presLayoutVars>
      </dgm:prSet>
      <dgm:spPr/>
    </dgm:pt>
    <dgm:pt modelId="{235FA051-3740-46DB-8997-E8C880FEBEAE}" type="pres">
      <dgm:prSet presAssocID="{019CD00D-44DF-4635-BF13-71B2910A5DB8}" presName="descendantText" presStyleLbl="alignAcc1" presStyleIdx="5" presStyleCnt="8">
        <dgm:presLayoutVars>
          <dgm:bulletEnabled val="1"/>
        </dgm:presLayoutVars>
      </dgm:prSet>
      <dgm:spPr/>
    </dgm:pt>
    <dgm:pt modelId="{38CFBFD2-DD5D-4BED-BBD7-2F9163B15D46}" type="pres">
      <dgm:prSet presAssocID="{30C66EE1-285C-4F18-903D-62D5B286E0DC}" presName="sp" presStyleCnt="0"/>
      <dgm:spPr/>
    </dgm:pt>
    <dgm:pt modelId="{6AB6EFD7-5DE2-4278-AB33-EE196FB90ABE}" type="pres">
      <dgm:prSet presAssocID="{FA92F377-BEDD-4947-9BDE-A75DE43ECECF}" presName="composite" presStyleCnt="0"/>
      <dgm:spPr/>
    </dgm:pt>
    <dgm:pt modelId="{D30FE3F6-6CE4-4460-AAD8-BFBBB5E8E6BA}" type="pres">
      <dgm:prSet presAssocID="{FA92F377-BEDD-4947-9BDE-A75DE43ECECF}" presName="parentText" presStyleLbl="alignNode1" presStyleIdx="6" presStyleCnt="8">
        <dgm:presLayoutVars>
          <dgm:chMax val="1"/>
          <dgm:bulletEnabled val="1"/>
        </dgm:presLayoutVars>
      </dgm:prSet>
      <dgm:spPr/>
    </dgm:pt>
    <dgm:pt modelId="{B7A8658C-F178-49E0-A0BF-DC690555DED7}" type="pres">
      <dgm:prSet presAssocID="{FA92F377-BEDD-4947-9BDE-A75DE43ECECF}" presName="descendantText" presStyleLbl="alignAcc1" presStyleIdx="6" presStyleCnt="8">
        <dgm:presLayoutVars>
          <dgm:bulletEnabled val="1"/>
        </dgm:presLayoutVars>
      </dgm:prSet>
      <dgm:spPr/>
    </dgm:pt>
    <dgm:pt modelId="{59B69C33-E7C1-46C3-8100-CBD6A53CB104}" type="pres">
      <dgm:prSet presAssocID="{E226D001-519F-451C-9B57-713DA836342A}" presName="sp" presStyleCnt="0"/>
      <dgm:spPr/>
    </dgm:pt>
    <dgm:pt modelId="{FA7BEA13-018E-484E-B406-C933B0F0B5F5}" type="pres">
      <dgm:prSet presAssocID="{7E00FE98-D05B-40DC-99DC-2CF448DB3B30}" presName="composite" presStyleCnt="0"/>
      <dgm:spPr/>
    </dgm:pt>
    <dgm:pt modelId="{42AA4058-DE36-4C05-A38E-ED89698C2062}" type="pres">
      <dgm:prSet presAssocID="{7E00FE98-D05B-40DC-99DC-2CF448DB3B30}" presName="parentText" presStyleLbl="alignNode1" presStyleIdx="7" presStyleCnt="8">
        <dgm:presLayoutVars>
          <dgm:chMax val="1"/>
          <dgm:bulletEnabled val="1"/>
        </dgm:presLayoutVars>
      </dgm:prSet>
      <dgm:spPr/>
    </dgm:pt>
    <dgm:pt modelId="{87900C46-9E5A-450B-9FF3-9B0250A285E9}" type="pres">
      <dgm:prSet presAssocID="{7E00FE98-D05B-40DC-99DC-2CF448DB3B30}" presName="descendantText" presStyleLbl="alignAcc1" presStyleIdx="7" presStyleCnt="8">
        <dgm:presLayoutVars>
          <dgm:bulletEnabled val="1"/>
        </dgm:presLayoutVars>
      </dgm:prSet>
      <dgm:spPr/>
    </dgm:pt>
  </dgm:ptLst>
  <dgm:cxnLst>
    <dgm:cxn modelId="{0EC1CB07-977B-434A-86B5-102D3AFE3841}" type="presOf" srcId="{906920EF-3231-4856-B2AB-FFB01360280A}" destId="{536AD402-A7C8-4604-86BF-2A1DEDAC4958}" srcOrd="0" destOrd="0" presId="urn:microsoft.com/office/officeart/2005/8/layout/chevron2"/>
    <dgm:cxn modelId="{1A911610-1FA6-4A74-A0AA-7394C4F24B56}" type="presOf" srcId="{45B5E772-FEF5-4E4A-8254-AC4BE42CD4BB}" destId="{39A0EE6E-071F-47A2-A75C-DBC33F13704B}" srcOrd="0" destOrd="0" presId="urn:microsoft.com/office/officeart/2005/8/layout/chevron2"/>
    <dgm:cxn modelId="{C2D8AF16-BE26-422E-A01D-DC47D8402C41}" type="presOf" srcId="{1FA883EF-0266-41D1-9D86-8E1AA58FDA2E}" destId="{87900C46-9E5A-450B-9FF3-9B0250A285E9}" srcOrd="0" destOrd="0" presId="urn:microsoft.com/office/officeart/2005/8/layout/chevron2"/>
    <dgm:cxn modelId="{6ED8CC24-7A4D-4FF0-B977-F5EEDA696331}" srcId="{906920EF-3231-4856-B2AB-FFB01360280A}" destId="{CFD46FD3-A0A7-4921-B377-0E529B998616}" srcOrd="0" destOrd="0" parTransId="{5303DBEF-3BB1-4C34-A6D4-430F0817E1AD}" sibTransId="{551C669D-A7EF-4705-A623-B951F17EC64B}"/>
    <dgm:cxn modelId="{1CAFD841-E047-4AC2-BFD5-E80F6D2E08C6}" srcId="{71A904AA-9E82-47AA-A782-0A981D18E7CE}" destId="{77FB678B-EB5B-465B-8224-A549FABBE9F1}" srcOrd="0" destOrd="0" parTransId="{A4FB5B0A-DE42-4174-B16C-299CA0C0FDFF}" sibTransId="{1A74972B-B510-4FD8-B62B-ECB94C011C25}"/>
    <dgm:cxn modelId="{01D69D42-419E-4B00-8282-64FE9133694B}" srcId="{C3A22577-922A-4B0E-A541-E9412101E5E5}" destId="{B837DB59-1A16-48B1-9448-41AB45F67349}" srcOrd="2" destOrd="0" parTransId="{40D46839-E4DC-4041-A30A-02A7E72A58D8}" sibTransId="{405DFDA6-9302-437C-A702-7A97F5D0DCF9}"/>
    <dgm:cxn modelId="{A6E1FD62-C8DB-4B4D-A8DB-31221347D8D4}" srcId="{C3A22577-922A-4B0E-A541-E9412101E5E5}" destId="{FA92F377-BEDD-4947-9BDE-A75DE43ECECF}" srcOrd="6" destOrd="0" parTransId="{E4F0A9C1-F601-4606-9A18-D5E5514889D8}" sibTransId="{E226D001-519F-451C-9B57-713DA836342A}"/>
    <dgm:cxn modelId="{2FC7F866-EF15-4957-B5FD-795D8187B099}" type="presOf" srcId="{FA92F377-BEDD-4947-9BDE-A75DE43ECECF}" destId="{D30FE3F6-6CE4-4460-AAD8-BFBBB5E8E6BA}" srcOrd="0" destOrd="0" presId="urn:microsoft.com/office/officeart/2005/8/layout/chevron2"/>
    <dgm:cxn modelId="{CCAAF849-CBF7-4365-8B00-4E95CD776AAA}" type="presOf" srcId="{77FB678B-EB5B-465B-8224-A549FABBE9F1}" destId="{FE7A7912-D492-430B-B70B-5EF811544F06}" srcOrd="0" destOrd="0" presId="urn:microsoft.com/office/officeart/2005/8/layout/chevron2"/>
    <dgm:cxn modelId="{8C827950-9444-4483-86A3-CB757842AC52}" type="presOf" srcId="{DB50B191-86E5-4238-8A18-087EAA1C83BE}" destId="{71B31966-A27F-4CD3-B4F3-A7D8D5524CBC}" srcOrd="0" destOrd="0" presId="urn:microsoft.com/office/officeart/2005/8/layout/chevron2"/>
    <dgm:cxn modelId="{260A0651-5C93-48D9-8588-C59A72F5970C}" srcId="{45B5E772-FEF5-4E4A-8254-AC4BE42CD4BB}" destId="{675076E6-BFE8-4D77-B77B-1129657B5171}" srcOrd="0" destOrd="0" parTransId="{64CCEF7D-A485-44A0-B015-3550A1DA8A86}" sibTransId="{36EE3EF1-F317-4E58-8615-78797B9010B7}"/>
    <dgm:cxn modelId="{7C2B1957-8759-4C67-BAFC-12F41CB05E52}" srcId="{C3A22577-922A-4B0E-A541-E9412101E5E5}" destId="{019CD00D-44DF-4635-BF13-71B2910A5DB8}" srcOrd="5" destOrd="0" parTransId="{14BCBE59-7B2A-418A-B7FD-88A09022529D}" sibTransId="{30C66EE1-285C-4F18-903D-62D5B286E0DC}"/>
    <dgm:cxn modelId="{5B8EAA79-34D1-42AA-A96F-54CF67833691}" srcId="{7E00FE98-D05B-40DC-99DC-2CF448DB3B30}" destId="{1FA883EF-0266-41D1-9D86-8E1AA58FDA2E}" srcOrd="0" destOrd="0" parTransId="{A6078270-3104-4152-B65F-D6B478696BA4}" sibTransId="{17FE463F-44E5-4008-B149-CEA3E468472B}"/>
    <dgm:cxn modelId="{59B59E7A-5FB3-4ACF-B1FE-5AF88B304962}" type="presOf" srcId="{C3A22577-922A-4B0E-A541-E9412101E5E5}" destId="{0DBFA575-C788-474D-9158-BAE6B34BD19F}" srcOrd="0" destOrd="0" presId="urn:microsoft.com/office/officeart/2005/8/layout/chevron2"/>
    <dgm:cxn modelId="{EAB6DE7C-83C1-494C-8BC9-4E09ACA1E08E}" type="presOf" srcId="{F7E8157E-9648-49BF-9CBF-056D7424101E}" destId="{403AF699-90C5-408C-9C15-2C1859DB0AE7}" srcOrd="0" destOrd="0" presId="urn:microsoft.com/office/officeart/2005/8/layout/chevron2"/>
    <dgm:cxn modelId="{67C7A48A-7634-425D-993B-720BC9F78539}" type="presOf" srcId="{B837DB59-1A16-48B1-9448-41AB45F67349}" destId="{54CE3A2D-17E9-4719-A356-3835D631C246}" srcOrd="0" destOrd="0" presId="urn:microsoft.com/office/officeart/2005/8/layout/chevron2"/>
    <dgm:cxn modelId="{DCDC6A8D-D481-408A-96DE-9333F0C9BBFF}" srcId="{AE302091-281F-4523-BD8E-5A55DFAAC85A}" destId="{DB50B191-86E5-4238-8A18-087EAA1C83BE}" srcOrd="0" destOrd="0" parTransId="{93171ECF-0F56-48A6-B82E-58F8C05C7694}" sibTransId="{0C3ED7B9-1412-4EB0-9175-E6530647BFBF}"/>
    <dgm:cxn modelId="{253EA693-DC66-4E9E-B486-05DDF3F5FE17}" type="presOf" srcId="{AE302091-281F-4523-BD8E-5A55DFAAC85A}" destId="{0C8394B3-B225-49FA-8906-AABAEB1E2003}" srcOrd="0" destOrd="0" presId="urn:microsoft.com/office/officeart/2005/8/layout/chevron2"/>
    <dgm:cxn modelId="{9D074F9B-88AB-43DA-BAED-74BC30E3DD48}" type="presOf" srcId="{675076E6-BFE8-4D77-B77B-1129657B5171}" destId="{8A598D56-B672-4417-A5DD-D8B9ACD6F3AF}" srcOrd="0" destOrd="0" presId="urn:microsoft.com/office/officeart/2005/8/layout/chevron2"/>
    <dgm:cxn modelId="{41C64EAD-074A-49B1-A355-CB56BD0122FC}" srcId="{C3A22577-922A-4B0E-A541-E9412101E5E5}" destId="{906920EF-3231-4856-B2AB-FFB01360280A}" srcOrd="1" destOrd="0" parTransId="{63ED832C-4359-49CF-9027-FEC93DA3F1F1}" sibTransId="{9D87CD01-1906-4E5C-B318-7281694F5228}"/>
    <dgm:cxn modelId="{AF0AE7B3-F037-4033-ACB8-2E03914B30D2}" type="presOf" srcId="{CFD46FD3-A0A7-4921-B377-0E529B998616}" destId="{B87C861F-682B-41D0-B615-F6AB4CF26C0C}" srcOrd="0" destOrd="0" presId="urn:microsoft.com/office/officeart/2005/8/layout/chevron2"/>
    <dgm:cxn modelId="{A3DBF7BE-38A7-4171-A35F-E44883A9E21A}" srcId="{FA92F377-BEDD-4947-9BDE-A75DE43ECECF}" destId="{FCC6B0EB-7FEA-44A0-BD0D-CB90AD9091CA}" srcOrd="0" destOrd="0" parTransId="{B3D95871-FFE4-4C69-B2B5-41B6AF9D6CED}" sibTransId="{25168A6F-5645-44C6-ACB6-CC2ECBDCB438}"/>
    <dgm:cxn modelId="{6B68F4D6-E4AE-426D-BD71-531AB3C21FB7}" type="presOf" srcId="{019CD00D-44DF-4635-BF13-71B2910A5DB8}" destId="{5F1864CF-7D8D-4196-AFAB-46B5BC9F0383}" srcOrd="0" destOrd="0" presId="urn:microsoft.com/office/officeart/2005/8/layout/chevron2"/>
    <dgm:cxn modelId="{126D49D9-C50A-4980-A77A-929767AA6F10}" srcId="{019CD00D-44DF-4635-BF13-71B2910A5DB8}" destId="{5334F7A0-3226-460D-BB97-54AD11F8FADF}" srcOrd="0" destOrd="0" parTransId="{B015EC43-8549-43DD-A7EC-244A6AB413A3}" sibTransId="{5485431A-3DD4-4988-9D75-2A0AC8F7ABEB}"/>
    <dgm:cxn modelId="{D11FA7DF-C7F8-4A28-892B-251137F30C11}" srcId="{C3A22577-922A-4B0E-A541-E9412101E5E5}" destId="{71A904AA-9E82-47AA-A782-0A981D18E7CE}" srcOrd="0" destOrd="0" parTransId="{E436FACA-84C3-4B3A-9371-F0A93A326664}" sibTransId="{A6374B29-2A98-4030-B007-93090DCC1986}"/>
    <dgm:cxn modelId="{30D863E2-0DBC-458A-B87D-F56D2AD45A19}" srcId="{C3A22577-922A-4B0E-A541-E9412101E5E5}" destId="{AE302091-281F-4523-BD8E-5A55DFAAC85A}" srcOrd="3" destOrd="0" parTransId="{33AB35CC-27B6-40F9-A468-70D2F2C063C0}" sibTransId="{8FDE1ACA-A88D-425C-9B8E-84621AEE7D88}"/>
    <dgm:cxn modelId="{DE9E74E3-E98B-4247-9478-789DF12B04EE}" type="presOf" srcId="{71A904AA-9E82-47AA-A782-0A981D18E7CE}" destId="{FF55564E-B7A7-4F58-AF4E-71C0C70F87C5}" srcOrd="0" destOrd="0" presId="urn:microsoft.com/office/officeart/2005/8/layout/chevron2"/>
    <dgm:cxn modelId="{D81257E5-9B7A-4DC8-8390-C1545AE65BA9}" type="presOf" srcId="{FCC6B0EB-7FEA-44A0-BD0D-CB90AD9091CA}" destId="{B7A8658C-F178-49E0-A0BF-DC690555DED7}" srcOrd="0" destOrd="0" presId="urn:microsoft.com/office/officeart/2005/8/layout/chevron2"/>
    <dgm:cxn modelId="{CC3D3FE8-1DDE-488C-B45A-365B38455C90}" srcId="{C3A22577-922A-4B0E-A541-E9412101E5E5}" destId="{45B5E772-FEF5-4E4A-8254-AC4BE42CD4BB}" srcOrd="4" destOrd="0" parTransId="{7DCEA91C-7B6A-47CB-865B-E67843790F8A}" sibTransId="{8C19E068-2907-4255-A353-7D51FF26BDA4}"/>
    <dgm:cxn modelId="{7AE104F3-6F81-48DD-966F-A30921C7B5C1}" type="presOf" srcId="{7E00FE98-D05B-40DC-99DC-2CF448DB3B30}" destId="{42AA4058-DE36-4C05-A38E-ED89698C2062}" srcOrd="0" destOrd="0" presId="urn:microsoft.com/office/officeart/2005/8/layout/chevron2"/>
    <dgm:cxn modelId="{834291F3-46A3-425A-912A-A3A22EF57E5E}" srcId="{B837DB59-1A16-48B1-9448-41AB45F67349}" destId="{F7E8157E-9648-49BF-9CBF-056D7424101E}" srcOrd="0" destOrd="0" parTransId="{224EEEB6-C52B-4360-BA62-CF082C5B0479}" sibTransId="{00E8E056-995E-4A8E-B183-BD32A2DBD69F}"/>
    <dgm:cxn modelId="{6CC091F7-2E2E-4C24-9D0F-C87752605B36}" type="presOf" srcId="{5334F7A0-3226-460D-BB97-54AD11F8FADF}" destId="{235FA051-3740-46DB-8997-E8C880FEBEAE}" srcOrd="0" destOrd="0" presId="urn:microsoft.com/office/officeart/2005/8/layout/chevron2"/>
    <dgm:cxn modelId="{A4C4F3F9-5409-42CC-ADCD-BA4C3CFACC9B}" srcId="{C3A22577-922A-4B0E-A541-E9412101E5E5}" destId="{7E00FE98-D05B-40DC-99DC-2CF448DB3B30}" srcOrd="7" destOrd="0" parTransId="{75EBE761-100D-4390-8501-0D6E15D39CBE}" sibTransId="{28978366-84B6-48CA-A71D-A1D435AD0A34}"/>
    <dgm:cxn modelId="{C209E7B9-1586-461F-8D24-056A6D509BD2}" type="presParOf" srcId="{0DBFA575-C788-474D-9158-BAE6B34BD19F}" destId="{AB36E4EB-C72F-48D9-AED4-FD67070ADDCF}" srcOrd="0" destOrd="0" presId="urn:microsoft.com/office/officeart/2005/8/layout/chevron2"/>
    <dgm:cxn modelId="{DEE1B71D-3DAD-4051-A7CF-7C63E22483D2}" type="presParOf" srcId="{AB36E4EB-C72F-48D9-AED4-FD67070ADDCF}" destId="{FF55564E-B7A7-4F58-AF4E-71C0C70F87C5}" srcOrd="0" destOrd="0" presId="urn:microsoft.com/office/officeart/2005/8/layout/chevron2"/>
    <dgm:cxn modelId="{A3A2D3DE-D8F0-459C-AF3A-BADB960E105F}" type="presParOf" srcId="{AB36E4EB-C72F-48D9-AED4-FD67070ADDCF}" destId="{FE7A7912-D492-430B-B70B-5EF811544F06}" srcOrd="1" destOrd="0" presId="urn:microsoft.com/office/officeart/2005/8/layout/chevron2"/>
    <dgm:cxn modelId="{2ECAFDA7-5204-423F-9C93-B99FDC9743B8}" type="presParOf" srcId="{0DBFA575-C788-474D-9158-BAE6B34BD19F}" destId="{F40B646C-C03B-401B-A866-C3797A6BA83C}" srcOrd="1" destOrd="0" presId="urn:microsoft.com/office/officeart/2005/8/layout/chevron2"/>
    <dgm:cxn modelId="{AE1DAD2A-4652-4F52-9D35-8611C25B7438}" type="presParOf" srcId="{0DBFA575-C788-474D-9158-BAE6B34BD19F}" destId="{9E5AF47B-0233-41C4-8CC5-B7DE1C7C1678}" srcOrd="2" destOrd="0" presId="urn:microsoft.com/office/officeart/2005/8/layout/chevron2"/>
    <dgm:cxn modelId="{285428D2-82A2-48C7-9241-72E30066C793}" type="presParOf" srcId="{9E5AF47B-0233-41C4-8CC5-B7DE1C7C1678}" destId="{536AD402-A7C8-4604-86BF-2A1DEDAC4958}" srcOrd="0" destOrd="0" presId="urn:microsoft.com/office/officeart/2005/8/layout/chevron2"/>
    <dgm:cxn modelId="{B6FC9A5F-FAD1-47CB-8032-7EBCEAA98FBD}" type="presParOf" srcId="{9E5AF47B-0233-41C4-8CC5-B7DE1C7C1678}" destId="{B87C861F-682B-41D0-B615-F6AB4CF26C0C}" srcOrd="1" destOrd="0" presId="urn:microsoft.com/office/officeart/2005/8/layout/chevron2"/>
    <dgm:cxn modelId="{8BFD5088-7CDF-4698-AC77-3B53671E9AEC}" type="presParOf" srcId="{0DBFA575-C788-474D-9158-BAE6B34BD19F}" destId="{0EB25FBA-BC7F-4E00-9C9C-5E1E1680F20A}" srcOrd="3" destOrd="0" presId="urn:microsoft.com/office/officeart/2005/8/layout/chevron2"/>
    <dgm:cxn modelId="{070BE11B-257E-473A-8CF8-93D84055EFC6}" type="presParOf" srcId="{0DBFA575-C788-474D-9158-BAE6B34BD19F}" destId="{50A6235F-17EF-47B6-95E9-9094DB46F341}" srcOrd="4" destOrd="0" presId="urn:microsoft.com/office/officeart/2005/8/layout/chevron2"/>
    <dgm:cxn modelId="{0B3248F2-1C3D-408E-9393-18271E1FFE79}" type="presParOf" srcId="{50A6235F-17EF-47B6-95E9-9094DB46F341}" destId="{54CE3A2D-17E9-4719-A356-3835D631C246}" srcOrd="0" destOrd="0" presId="urn:microsoft.com/office/officeart/2005/8/layout/chevron2"/>
    <dgm:cxn modelId="{E37EF867-759A-4947-B031-F33A92AF2934}" type="presParOf" srcId="{50A6235F-17EF-47B6-95E9-9094DB46F341}" destId="{403AF699-90C5-408C-9C15-2C1859DB0AE7}" srcOrd="1" destOrd="0" presId="urn:microsoft.com/office/officeart/2005/8/layout/chevron2"/>
    <dgm:cxn modelId="{B1D62FE0-0C7B-47CE-9723-663E9F350228}" type="presParOf" srcId="{0DBFA575-C788-474D-9158-BAE6B34BD19F}" destId="{AF8A1D40-563E-4573-82E2-A543799AE0DD}" srcOrd="5" destOrd="0" presId="urn:microsoft.com/office/officeart/2005/8/layout/chevron2"/>
    <dgm:cxn modelId="{68D4189E-47B3-4E77-BF55-6E6F93195BB5}" type="presParOf" srcId="{0DBFA575-C788-474D-9158-BAE6B34BD19F}" destId="{7E7923BA-F5DA-4FBC-85A4-79939C6ADCA9}" srcOrd="6" destOrd="0" presId="urn:microsoft.com/office/officeart/2005/8/layout/chevron2"/>
    <dgm:cxn modelId="{43F428CB-5823-4449-AF3C-FD4631FF99F5}" type="presParOf" srcId="{7E7923BA-F5DA-4FBC-85A4-79939C6ADCA9}" destId="{0C8394B3-B225-49FA-8906-AABAEB1E2003}" srcOrd="0" destOrd="0" presId="urn:microsoft.com/office/officeart/2005/8/layout/chevron2"/>
    <dgm:cxn modelId="{D7700ED2-7D59-4DA6-A2A7-27840805F455}" type="presParOf" srcId="{7E7923BA-F5DA-4FBC-85A4-79939C6ADCA9}" destId="{71B31966-A27F-4CD3-B4F3-A7D8D5524CBC}" srcOrd="1" destOrd="0" presId="urn:microsoft.com/office/officeart/2005/8/layout/chevron2"/>
    <dgm:cxn modelId="{D49BC8C7-681B-4F77-AC9F-84F8D54A4023}" type="presParOf" srcId="{0DBFA575-C788-474D-9158-BAE6B34BD19F}" destId="{85A785FB-1B27-4835-9A59-7C532292C663}" srcOrd="7" destOrd="0" presId="urn:microsoft.com/office/officeart/2005/8/layout/chevron2"/>
    <dgm:cxn modelId="{3EC117E2-BAEE-4DD0-A208-B072C56FF964}" type="presParOf" srcId="{0DBFA575-C788-474D-9158-BAE6B34BD19F}" destId="{AB522C78-3B33-4C08-87F4-3465055F1344}" srcOrd="8" destOrd="0" presId="urn:microsoft.com/office/officeart/2005/8/layout/chevron2"/>
    <dgm:cxn modelId="{E0D9DC83-EB49-4723-A1E8-EF93E6913C32}" type="presParOf" srcId="{AB522C78-3B33-4C08-87F4-3465055F1344}" destId="{39A0EE6E-071F-47A2-A75C-DBC33F13704B}" srcOrd="0" destOrd="0" presId="urn:microsoft.com/office/officeart/2005/8/layout/chevron2"/>
    <dgm:cxn modelId="{BC91A2CF-386E-41F3-952D-67AFBD8CCB13}" type="presParOf" srcId="{AB522C78-3B33-4C08-87F4-3465055F1344}" destId="{8A598D56-B672-4417-A5DD-D8B9ACD6F3AF}" srcOrd="1" destOrd="0" presId="urn:microsoft.com/office/officeart/2005/8/layout/chevron2"/>
    <dgm:cxn modelId="{BFBB4E68-9DF7-406F-8B0E-0D5B77F66842}" type="presParOf" srcId="{0DBFA575-C788-474D-9158-BAE6B34BD19F}" destId="{15BFF523-D6C1-4665-A9D9-54C15CB0C579}" srcOrd="9" destOrd="0" presId="urn:microsoft.com/office/officeart/2005/8/layout/chevron2"/>
    <dgm:cxn modelId="{0BB405A8-37B7-4916-A65F-DC1022B2D514}" type="presParOf" srcId="{0DBFA575-C788-474D-9158-BAE6B34BD19F}" destId="{2EBCD3A5-D4C5-4808-8039-5C854BC2B4BF}" srcOrd="10" destOrd="0" presId="urn:microsoft.com/office/officeart/2005/8/layout/chevron2"/>
    <dgm:cxn modelId="{B3B90FC4-6CB7-46A0-AE82-4782DF7DB74F}" type="presParOf" srcId="{2EBCD3A5-D4C5-4808-8039-5C854BC2B4BF}" destId="{5F1864CF-7D8D-4196-AFAB-46B5BC9F0383}" srcOrd="0" destOrd="0" presId="urn:microsoft.com/office/officeart/2005/8/layout/chevron2"/>
    <dgm:cxn modelId="{06CFC99D-8012-4A01-9B87-358EBCA37D6F}" type="presParOf" srcId="{2EBCD3A5-D4C5-4808-8039-5C854BC2B4BF}" destId="{235FA051-3740-46DB-8997-E8C880FEBEAE}" srcOrd="1" destOrd="0" presId="urn:microsoft.com/office/officeart/2005/8/layout/chevron2"/>
    <dgm:cxn modelId="{B7FAEC60-7F5F-412B-8A95-9E1AD9D3C864}" type="presParOf" srcId="{0DBFA575-C788-474D-9158-BAE6B34BD19F}" destId="{38CFBFD2-DD5D-4BED-BBD7-2F9163B15D46}" srcOrd="11" destOrd="0" presId="urn:microsoft.com/office/officeart/2005/8/layout/chevron2"/>
    <dgm:cxn modelId="{5F9B10DB-2ABC-4AF2-A704-1BC6D127AB9C}" type="presParOf" srcId="{0DBFA575-C788-474D-9158-BAE6B34BD19F}" destId="{6AB6EFD7-5DE2-4278-AB33-EE196FB90ABE}" srcOrd="12" destOrd="0" presId="urn:microsoft.com/office/officeart/2005/8/layout/chevron2"/>
    <dgm:cxn modelId="{2B265E6C-7FCE-49D1-A8C3-5EF3F5CC6790}" type="presParOf" srcId="{6AB6EFD7-5DE2-4278-AB33-EE196FB90ABE}" destId="{D30FE3F6-6CE4-4460-AAD8-BFBBB5E8E6BA}" srcOrd="0" destOrd="0" presId="urn:microsoft.com/office/officeart/2005/8/layout/chevron2"/>
    <dgm:cxn modelId="{0F4BCF2B-E920-4150-847A-9D7099A8FDB4}" type="presParOf" srcId="{6AB6EFD7-5DE2-4278-AB33-EE196FB90ABE}" destId="{B7A8658C-F178-49E0-A0BF-DC690555DED7}" srcOrd="1" destOrd="0" presId="urn:microsoft.com/office/officeart/2005/8/layout/chevron2"/>
    <dgm:cxn modelId="{782B0546-E823-408E-B7F6-63D0583AEBEF}" type="presParOf" srcId="{0DBFA575-C788-474D-9158-BAE6B34BD19F}" destId="{59B69C33-E7C1-46C3-8100-CBD6A53CB104}" srcOrd="13" destOrd="0" presId="urn:microsoft.com/office/officeart/2005/8/layout/chevron2"/>
    <dgm:cxn modelId="{D04FDB6D-0A16-4CCF-AFCE-DEDC2DBE5FE2}" type="presParOf" srcId="{0DBFA575-C788-474D-9158-BAE6B34BD19F}" destId="{FA7BEA13-018E-484E-B406-C933B0F0B5F5}" srcOrd="14" destOrd="0" presId="urn:microsoft.com/office/officeart/2005/8/layout/chevron2"/>
    <dgm:cxn modelId="{2EE52B09-EB63-4F8B-99AD-06F751375C3A}" type="presParOf" srcId="{FA7BEA13-018E-484E-B406-C933B0F0B5F5}" destId="{42AA4058-DE36-4C05-A38E-ED89698C2062}" srcOrd="0" destOrd="0" presId="urn:microsoft.com/office/officeart/2005/8/layout/chevron2"/>
    <dgm:cxn modelId="{89BE218D-4454-4AF9-82DC-E28E006BDD27}" type="presParOf" srcId="{FA7BEA13-018E-484E-B406-C933B0F0B5F5}" destId="{87900C46-9E5A-450B-9FF3-9B0250A285E9}"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D63442-0B67-4DDF-8DE9-02B691F4C788}" type="doc">
      <dgm:prSet loTypeId="urn:microsoft.com/office/officeart/2008/layout/VerticalCurvedList" loCatId="list" qsTypeId="urn:microsoft.com/office/officeart/2005/8/quickstyle/simple1" qsCatId="simple" csTypeId="urn:microsoft.com/office/officeart/2005/8/colors/accent5_5" csCatId="accent5" phldr="1"/>
      <dgm:spPr/>
      <dgm:t>
        <a:bodyPr/>
        <a:lstStyle/>
        <a:p>
          <a:endParaRPr lang="en-US"/>
        </a:p>
      </dgm:t>
    </dgm:pt>
    <dgm:pt modelId="{BD692C88-7890-4B8A-8423-466B31F37462}">
      <dgm:prSet phldrT="[Text]"/>
      <dgm:spPr/>
      <dgm:t>
        <a:bodyPr/>
        <a:lstStyle/>
        <a:p>
          <a:pPr>
            <a:buFont typeface="Arial" panose="020B0604020202020204" pitchFamily="34" charset="0"/>
            <a:buChar char="•"/>
          </a:pPr>
          <a:r>
            <a:rPr lang="en-US" dirty="0"/>
            <a:t>Select the work categories that align with your qualifications and experience</a:t>
          </a:r>
        </a:p>
      </dgm:t>
    </dgm:pt>
    <dgm:pt modelId="{C146D005-3EB8-4B46-8BA0-E75691EEF4FD}" type="parTrans" cxnId="{B6B721FF-CCDD-4A94-BBC6-B7694026FCD5}">
      <dgm:prSet/>
      <dgm:spPr/>
      <dgm:t>
        <a:bodyPr/>
        <a:lstStyle/>
        <a:p>
          <a:endParaRPr lang="en-US"/>
        </a:p>
      </dgm:t>
    </dgm:pt>
    <dgm:pt modelId="{909F9DEB-5BFA-4F57-8D1D-C1C6A3B418A7}" type="sibTrans" cxnId="{B6B721FF-CCDD-4A94-BBC6-B7694026FCD5}">
      <dgm:prSet/>
      <dgm:spPr/>
      <dgm:t>
        <a:bodyPr/>
        <a:lstStyle/>
        <a:p>
          <a:endParaRPr lang="en-US"/>
        </a:p>
      </dgm:t>
    </dgm:pt>
    <dgm:pt modelId="{DC29F39A-8964-4B3F-B98E-A3F3B14295ED}">
      <dgm:prSet phldrT="[Text]"/>
      <dgm:spPr/>
      <dgm:t>
        <a:bodyPr/>
        <a:lstStyle/>
        <a:p>
          <a:pPr>
            <a:buFont typeface="Arial" panose="020B0604020202020204" pitchFamily="34" charset="0"/>
            <a:buChar char="•"/>
          </a:pPr>
          <a:r>
            <a:rPr lang="en-US" dirty="0"/>
            <a:t>Describe project experience in first person, clearly outlining your specific role and responsibilities</a:t>
          </a:r>
        </a:p>
      </dgm:t>
    </dgm:pt>
    <dgm:pt modelId="{9C209A50-CF3D-4AAA-A176-6D94DF216DD3}" type="parTrans" cxnId="{8CBC68D6-3D1D-4A00-9671-60A282942FB1}">
      <dgm:prSet/>
      <dgm:spPr/>
      <dgm:t>
        <a:bodyPr/>
        <a:lstStyle/>
        <a:p>
          <a:endParaRPr lang="en-US"/>
        </a:p>
      </dgm:t>
    </dgm:pt>
    <dgm:pt modelId="{0D1203B9-4869-49D7-A0B7-8755CA2E1CA0}" type="sibTrans" cxnId="{8CBC68D6-3D1D-4A00-9671-60A282942FB1}">
      <dgm:prSet/>
      <dgm:spPr/>
      <dgm:t>
        <a:bodyPr/>
        <a:lstStyle/>
        <a:p>
          <a:endParaRPr lang="en-US"/>
        </a:p>
      </dgm:t>
    </dgm:pt>
    <dgm:pt modelId="{26271963-A65A-450B-A6D6-F12A2F7BCCD6}">
      <dgm:prSet phldrT="[Text]"/>
      <dgm:spPr/>
      <dgm:t>
        <a:bodyPr/>
        <a:lstStyle/>
        <a:p>
          <a:pPr>
            <a:buFont typeface="Arial" panose="020B0604020202020204" pitchFamily="34" charset="0"/>
            <a:buChar char="•"/>
          </a:pPr>
          <a:r>
            <a:rPr lang="en-US" dirty="0"/>
            <a:t>Submit an individual application for each employee seeking precertification</a:t>
          </a:r>
        </a:p>
      </dgm:t>
    </dgm:pt>
    <dgm:pt modelId="{21EBE4C2-D4E4-40F0-AAC7-012105AEEF12}" type="parTrans" cxnId="{7EFFD01A-BAED-44A5-863C-62E9058B537A}">
      <dgm:prSet/>
      <dgm:spPr/>
      <dgm:t>
        <a:bodyPr/>
        <a:lstStyle/>
        <a:p>
          <a:endParaRPr lang="en-US"/>
        </a:p>
      </dgm:t>
    </dgm:pt>
    <dgm:pt modelId="{DF352A4E-1EBD-4224-859E-B11320D9C797}" type="sibTrans" cxnId="{7EFFD01A-BAED-44A5-863C-62E9058B537A}">
      <dgm:prSet/>
      <dgm:spPr/>
      <dgm:t>
        <a:bodyPr/>
        <a:lstStyle/>
        <a:p>
          <a:endParaRPr lang="en-US"/>
        </a:p>
      </dgm:t>
    </dgm:pt>
    <dgm:pt modelId="{62EB703B-0DB0-4A95-A6F3-AB13F4C4D95A}" type="pres">
      <dgm:prSet presAssocID="{F7D63442-0B67-4DDF-8DE9-02B691F4C788}" presName="Name0" presStyleCnt="0">
        <dgm:presLayoutVars>
          <dgm:chMax val="7"/>
          <dgm:chPref val="7"/>
          <dgm:dir/>
        </dgm:presLayoutVars>
      </dgm:prSet>
      <dgm:spPr/>
    </dgm:pt>
    <dgm:pt modelId="{266E1DF0-31B3-4520-BF52-4A844B10802E}" type="pres">
      <dgm:prSet presAssocID="{F7D63442-0B67-4DDF-8DE9-02B691F4C788}" presName="Name1" presStyleCnt="0"/>
      <dgm:spPr/>
    </dgm:pt>
    <dgm:pt modelId="{058F75A8-99FE-4A9E-A2FA-9E58579FC6B1}" type="pres">
      <dgm:prSet presAssocID="{F7D63442-0B67-4DDF-8DE9-02B691F4C788}" presName="cycle" presStyleCnt="0"/>
      <dgm:spPr/>
    </dgm:pt>
    <dgm:pt modelId="{2034D25E-9997-4393-B408-806C6CDB3666}" type="pres">
      <dgm:prSet presAssocID="{F7D63442-0B67-4DDF-8DE9-02B691F4C788}" presName="srcNode" presStyleLbl="node1" presStyleIdx="0" presStyleCnt="3"/>
      <dgm:spPr/>
    </dgm:pt>
    <dgm:pt modelId="{CC2B3E14-6A99-476E-BC55-911B5F3C582B}" type="pres">
      <dgm:prSet presAssocID="{F7D63442-0B67-4DDF-8DE9-02B691F4C788}" presName="conn" presStyleLbl="parChTrans1D2" presStyleIdx="0" presStyleCnt="1"/>
      <dgm:spPr/>
    </dgm:pt>
    <dgm:pt modelId="{EA73BF0B-4C5C-47EC-9A10-B2BCA59A7E85}" type="pres">
      <dgm:prSet presAssocID="{F7D63442-0B67-4DDF-8DE9-02B691F4C788}" presName="extraNode" presStyleLbl="node1" presStyleIdx="0" presStyleCnt="3"/>
      <dgm:spPr/>
    </dgm:pt>
    <dgm:pt modelId="{B010CC57-7AB4-45AA-9DE1-064A35EBC69E}" type="pres">
      <dgm:prSet presAssocID="{F7D63442-0B67-4DDF-8DE9-02B691F4C788}" presName="dstNode" presStyleLbl="node1" presStyleIdx="0" presStyleCnt="3"/>
      <dgm:spPr/>
    </dgm:pt>
    <dgm:pt modelId="{6EF74E38-DD54-4F87-BC1F-1BA6CBCD611D}" type="pres">
      <dgm:prSet presAssocID="{BD692C88-7890-4B8A-8423-466B31F37462}" presName="text_1" presStyleLbl="node1" presStyleIdx="0" presStyleCnt="3">
        <dgm:presLayoutVars>
          <dgm:bulletEnabled val="1"/>
        </dgm:presLayoutVars>
      </dgm:prSet>
      <dgm:spPr/>
    </dgm:pt>
    <dgm:pt modelId="{526E53EE-F7BE-4043-9C15-57520F768F6B}" type="pres">
      <dgm:prSet presAssocID="{BD692C88-7890-4B8A-8423-466B31F37462}" presName="accent_1" presStyleCnt="0"/>
      <dgm:spPr/>
    </dgm:pt>
    <dgm:pt modelId="{27A0F359-5E2C-4F06-A27F-233B3F25B1A0}" type="pres">
      <dgm:prSet presAssocID="{BD692C88-7890-4B8A-8423-466B31F37462}" presName="accentRepeatNode" presStyleLbl="solidFgAcc1" presStyleIdx="0" presStyleCnt="3"/>
      <dgm:spPr/>
    </dgm:pt>
    <dgm:pt modelId="{418089C7-6848-4747-AE34-F572A05082BC}" type="pres">
      <dgm:prSet presAssocID="{26271963-A65A-450B-A6D6-F12A2F7BCCD6}" presName="text_2" presStyleLbl="node1" presStyleIdx="1" presStyleCnt="3">
        <dgm:presLayoutVars>
          <dgm:bulletEnabled val="1"/>
        </dgm:presLayoutVars>
      </dgm:prSet>
      <dgm:spPr/>
    </dgm:pt>
    <dgm:pt modelId="{B48E9A9A-1846-4481-892C-AA1BEC93DB23}" type="pres">
      <dgm:prSet presAssocID="{26271963-A65A-450B-A6D6-F12A2F7BCCD6}" presName="accent_2" presStyleCnt="0"/>
      <dgm:spPr/>
    </dgm:pt>
    <dgm:pt modelId="{EFA4FB0D-046E-402E-AA33-B92E44E42E57}" type="pres">
      <dgm:prSet presAssocID="{26271963-A65A-450B-A6D6-F12A2F7BCCD6}" presName="accentRepeatNode" presStyleLbl="solidFgAcc1" presStyleIdx="1" presStyleCnt="3"/>
      <dgm:spPr/>
    </dgm:pt>
    <dgm:pt modelId="{858424EA-19CA-44FD-B335-871DD9258977}" type="pres">
      <dgm:prSet presAssocID="{DC29F39A-8964-4B3F-B98E-A3F3B14295ED}" presName="text_3" presStyleLbl="node1" presStyleIdx="2" presStyleCnt="3">
        <dgm:presLayoutVars>
          <dgm:bulletEnabled val="1"/>
        </dgm:presLayoutVars>
      </dgm:prSet>
      <dgm:spPr/>
    </dgm:pt>
    <dgm:pt modelId="{CEA727B7-2595-46AF-B9A4-5030EA2FFE6C}" type="pres">
      <dgm:prSet presAssocID="{DC29F39A-8964-4B3F-B98E-A3F3B14295ED}" presName="accent_3" presStyleCnt="0"/>
      <dgm:spPr/>
    </dgm:pt>
    <dgm:pt modelId="{B5AAEB1F-E8D9-47D6-8FE7-FCB52A48A3D8}" type="pres">
      <dgm:prSet presAssocID="{DC29F39A-8964-4B3F-B98E-A3F3B14295ED}" presName="accentRepeatNode" presStyleLbl="solidFgAcc1" presStyleIdx="2" presStyleCnt="3"/>
      <dgm:spPr/>
    </dgm:pt>
  </dgm:ptLst>
  <dgm:cxnLst>
    <dgm:cxn modelId="{7EFFD01A-BAED-44A5-863C-62E9058B537A}" srcId="{F7D63442-0B67-4DDF-8DE9-02B691F4C788}" destId="{26271963-A65A-450B-A6D6-F12A2F7BCCD6}" srcOrd="1" destOrd="0" parTransId="{21EBE4C2-D4E4-40F0-AAC7-012105AEEF12}" sibTransId="{DF352A4E-1EBD-4224-859E-B11320D9C797}"/>
    <dgm:cxn modelId="{C3EEBA60-28CB-4F0E-8B1A-03D14F7BAF87}" type="presOf" srcId="{909F9DEB-5BFA-4F57-8D1D-C1C6A3B418A7}" destId="{CC2B3E14-6A99-476E-BC55-911B5F3C582B}" srcOrd="0" destOrd="0" presId="urn:microsoft.com/office/officeart/2008/layout/VerticalCurvedList"/>
    <dgm:cxn modelId="{D8B39C6A-475B-4B3B-B557-1AF778F92C02}" type="presOf" srcId="{DC29F39A-8964-4B3F-B98E-A3F3B14295ED}" destId="{858424EA-19CA-44FD-B335-871DD9258977}" srcOrd="0" destOrd="0" presId="urn:microsoft.com/office/officeart/2008/layout/VerticalCurvedList"/>
    <dgm:cxn modelId="{5D88AF8B-7F99-4856-8397-E1E3886371CA}" type="presOf" srcId="{F7D63442-0B67-4DDF-8DE9-02B691F4C788}" destId="{62EB703B-0DB0-4A95-A6F3-AB13F4C4D95A}" srcOrd="0" destOrd="0" presId="urn:microsoft.com/office/officeart/2008/layout/VerticalCurvedList"/>
    <dgm:cxn modelId="{6317B99A-115C-4A3C-BEF1-F098C0490146}" type="presOf" srcId="{26271963-A65A-450B-A6D6-F12A2F7BCCD6}" destId="{418089C7-6848-4747-AE34-F572A05082BC}" srcOrd="0" destOrd="0" presId="urn:microsoft.com/office/officeart/2008/layout/VerticalCurvedList"/>
    <dgm:cxn modelId="{5A6E1DAE-0711-49AC-AA7F-7D00D26FB740}" type="presOf" srcId="{BD692C88-7890-4B8A-8423-466B31F37462}" destId="{6EF74E38-DD54-4F87-BC1F-1BA6CBCD611D}" srcOrd="0" destOrd="0" presId="urn:microsoft.com/office/officeart/2008/layout/VerticalCurvedList"/>
    <dgm:cxn modelId="{8CBC68D6-3D1D-4A00-9671-60A282942FB1}" srcId="{F7D63442-0B67-4DDF-8DE9-02B691F4C788}" destId="{DC29F39A-8964-4B3F-B98E-A3F3B14295ED}" srcOrd="2" destOrd="0" parTransId="{9C209A50-CF3D-4AAA-A176-6D94DF216DD3}" sibTransId="{0D1203B9-4869-49D7-A0B7-8755CA2E1CA0}"/>
    <dgm:cxn modelId="{B6B721FF-CCDD-4A94-BBC6-B7694026FCD5}" srcId="{F7D63442-0B67-4DDF-8DE9-02B691F4C788}" destId="{BD692C88-7890-4B8A-8423-466B31F37462}" srcOrd="0" destOrd="0" parTransId="{C146D005-3EB8-4B46-8BA0-E75691EEF4FD}" sibTransId="{909F9DEB-5BFA-4F57-8D1D-C1C6A3B418A7}"/>
    <dgm:cxn modelId="{B7C62EC7-FEA3-4194-B21D-52E00ED8C4CE}" type="presParOf" srcId="{62EB703B-0DB0-4A95-A6F3-AB13F4C4D95A}" destId="{266E1DF0-31B3-4520-BF52-4A844B10802E}" srcOrd="0" destOrd="0" presId="urn:microsoft.com/office/officeart/2008/layout/VerticalCurvedList"/>
    <dgm:cxn modelId="{B1D5126F-4597-4DC5-9AE2-86BDFC843E6B}" type="presParOf" srcId="{266E1DF0-31B3-4520-BF52-4A844B10802E}" destId="{058F75A8-99FE-4A9E-A2FA-9E58579FC6B1}" srcOrd="0" destOrd="0" presId="urn:microsoft.com/office/officeart/2008/layout/VerticalCurvedList"/>
    <dgm:cxn modelId="{E5850E44-40A6-48D5-9894-B118BFC30B47}" type="presParOf" srcId="{058F75A8-99FE-4A9E-A2FA-9E58579FC6B1}" destId="{2034D25E-9997-4393-B408-806C6CDB3666}" srcOrd="0" destOrd="0" presId="urn:microsoft.com/office/officeart/2008/layout/VerticalCurvedList"/>
    <dgm:cxn modelId="{0CC5FE82-56F3-4DB4-82F1-BE77245D4C50}" type="presParOf" srcId="{058F75A8-99FE-4A9E-A2FA-9E58579FC6B1}" destId="{CC2B3E14-6A99-476E-BC55-911B5F3C582B}" srcOrd="1" destOrd="0" presId="urn:microsoft.com/office/officeart/2008/layout/VerticalCurvedList"/>
    <dgm:cxn modelId="{CE44FDB5-7F2B-442D-BE1F-E7FFAAE9BF76}" type="presParOf" srcId="{058F75A8-99FE-4A9E-A2FA-9E58579FC6B1}" destId="{EA73BF0B-4C5C-47EC-9A10-B2BCA59A7E85}" srcOrd="2" destOrd="0" presId="urn:microsoft.com/office/officeart/2008/layout/VerticalCurvedList"/>
    <dgm:cxn modelId="{7AEECE8B-A320-4A1E-BFCB-1EC5BA2633C4}" type="presParOf" srcId="{058F75A8-99FE-4A9E-A2FA-9E58579FC6B1}" destId="{B010CC57-7AB4-45AA-9DE1-064A35EBC69E}" srcOrd="3" destOrd="0" presId="urn:microsoft.com/office/officeart/2008/layout/VerticalCurvedList"/>
    <dgm:cxn modelId="{41BE0A52-4196-4BC0-8590-44571BD07CBF}" type="presParOf" srcId="{266E1DF0-31B3-4520-BF52-4A844B10802E}" destId="{6EF74E38-DD54-4F87-BC1F-1BA6CBCD611D}" srcOrd="1" destOrd="0" presId="urn:microsoft.com/office/officeart/2008/layout/VerticalCurvedList"/>
    <dgm:cxn modelId="{645ECD2B-16EA-4033-B1B4-CD87D5543DDC}" type="presParOf" srcId="{266E1DF0-31B3-4520-BF52-4A844B10802E}" destId="{526E53EE-F7BE-4043-9C15-57520F768F6B}" srcOrd="2" destOrd="0" presId="urn:microsoft.com/office/officeart/2008/layout/VerticalCurvedList"/>
    <dgm:cxn modelId="{0A3845B4-DBD8-4CA5-9F7D-4273E0C3D66D}" type="presParOf" srcId="{526E53EE-F7BE-4043-9C15-57520F768F6B}" destId="{27A0F359-5E2C-4F06-A27F-233B3F25B1A0}" srcOrd="0" destOrd="0" presId="urn:microsoft.com/office/officeart/2008/layout/VerticalCurvedList"/>
    <dgm:cxn modelId="{726542D1-A34D-4C90-B481-6D032CCC2272}" type="presParOf" srcId="{266E1DF0-31B3-4520-BF52-4A844B10802E}" destId="{418089C7-6848-4747-AE34-F572A05082BC}" srcOrd="3" destOrd="0" presId="urn:microsoft.com/office/officeart/2008/layout/VerticalCurvedList"/>
    <dgm:cxn modelId="{5BCC67EE-F2DE-4219-9494-77ADE6FF65F4}" type="presParOf" srcId="{266E1DF0-31B3-4520-BF52-4A844B10802E}" destId="{B48E9A9A-1846-4481-892C-AA1BEC93DB23}" srcOrd="4" destOrd="0" presId="urn:microsoft.com/office/officeart/2008/layout/VerticalCurvedList"/>
    <dgm:cxn modelId="{1EC071B4-B3D3-4609-BF3D-F2436CD2E48F}" type="presParOf" srcId="{B48E9A9A-1846-4481-892C-AA1BEC93DB23}" destId="{EFA4FB0D-046E-402E-AA33-B92E44E42E57}" srcOrd="0" destOrd="0" presId="urn:microsoft.com/office/officeart/2008/layout/VerticalCurvedList"/>
    <dgm:cxn modelId="{ACA7A74E-C44A-4E83-8530-727566DE2F4A}" type="presParOf" srcId="{266E1DF0-31B3-4520-BF52-4A844B10802E}" destId="{858424EA-19CA-44FD-B335-871DD9258977}" srcOrd="5" destOrd="0" presId="urn:microsoft.com/office/officeart/2008/layout/VerticalCurvedList"/>
    <dgm:cxn modelId="{3FFA9A8F-C8D1-4A22-8B38-26E621CFA901}" type="presParOf" srcId="{266E1DF0-31B3-4520-BF52-4A844B10802E}" destId="{CEA727B7-2595-46AF-B9A4-5030EA2FFE6C}" srcOrd="6" destOrd="0" presId="urn:microsoft.com/office/officeart/2008/layout/VerticalCurvedList"/>
    <dgm:cxn modelId="{B694DDC0-6EF3-4471-B8EE-0311456A4677}" type="presParOf" srcId="{CEA727B7-2595-46AF-B9A4-5030EA2FFE6C}" destId="{B5AAEB1F-E8D9-47D6-8FE7-FCB52A48A3D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5A2557-5EE9-4D4D-A37F-4CAC396B3AE9}" type="doc">
      <dgm:prSet loTypeId="urn:microsoft.com/office/officeart/2005/8/layout/vProcess5" loCatId="process" qsTypeId="urn:microsoft.com/office/officeart/2005/8/quickstyle/simple1" qsCatId="simple" csTypeId="urn:microsoft.com/office/officeart/2005/8/colors/accent5_5" csCatId="accent5" phldr="1"/>
      <dgm:spPr/>
      <dgm:t>
        <a:bodyPr/>
        <a:lstStyle/>
        <a:p>
          <a:endParaRPr lang="en-US"/>
        </a:p>
      </dgm:t>
    </dgm:pt>
    <dgm:pt modelId="{C17788C1-B6AC-41E6-99DF-57A166D10A55}">
      <dgm:prSet phldrT="[Text]" phldr="0" custT="1"/>
      <dgm:spPr/>
      <dgm:t>
        <a:bodyPr/>
        <a:lstStyle/>
        <a:p>
          <a:r>
            <a:rPr lang="en-US" sz="1600" dirty="0"/>
            <a:t>Create work category records</a:t>
          </a:r>
        </a:p>
      </dgm:t>
    </dgm:pt>
    <dgm:pt modelId="{E5BC22A7-F450-48B8-9626-FD6E4DC37F7F}" type="parTrans" cxnId="{8159E0BB-231F-4678-A655-2A93CE067CAC}">
      <dgm:prSet/>
      <dgm:spPr/>
      <dgm:t>
        <a:bodyPr/>
        <a:lstStyle/>
        <a:p>
          <a:endParaRPr lang="en-US" sz="1600"/>
        </a:p>
      </dgm:t>
    </dgm:pt>
    <dgm:pt modelId="{AB19855E-D086-46EF-B968-972DEA623422}" type="sibTrans" cxnId="{8159E0BB-231F-4678-A655-2A93CE067CAC}">
      <dgm:prSet custT="1"/>
      <dgm:spPr/>
      <dgm:t>
        <a:bodyPr/>
        <a:lstStyle/>
        <a:p>
          <a:endParaRPr lang="en-US" sz="1600"/>
        </a:p>
      </dgm:t>
    </dgm:pt>
    <dgm:pt modelId="{95CD4449-A556-4865-9E59-71EADF29A95F}">
      <dgm:prSet phldrT="[Text]" phldr="0" custT="1"/>
      <dgm:spPr/>
      <dgm:t>
        <a:bodyPr/>
        <a:lstStyle/>
        <a:p>
          <a:r>
            <a:rPr lang="en-US" sz="1600" dirty="0"/>
            <a:t>Create project records</a:t>
          </a:r>
        </a:p>
      </dgm:t>
    </dgm:pt>
    <dgm:pt modelId="{53122D13-EACA-43F9-8F35-5BD86387FA47}" type="parTrans" cxnId="{4903D920-D566-4EFB-80A3-97B570E74880}">
      <dgm:prSet/>
      <dgm:spPr/>
      <dgm:t>
        <a:bodyPr/>
        <a:lstStyle/>
        <a:p>
          <a:endParaRPr lang="en-US" sz="1600"/>
        </a:p>
      </dgm:t>
    </dgm:pt>
    <dgm:pt modelId="{96ED0304-D17C-4DA3-B958-BFAAE33E0CC9}" type="sibTrans" cxnId="{4903D920-D566-4EFB-80A3-97B570E74880}">
      <dgm:prSet custT="1"/>
      <dgm:spPr/>
      <dgm:t>
        <a:bodyPr/>
        <a:lstStyle/>
        <a:p>
          <a:endParaRPr lang="en-US" sz="1600"/>
        </a:p>
      </dgm:t>
    </dgm:pt>
    <dgm:pt modelId="{4F7FBF79-2E04-4A76-8ABC-327F5DA0365B}">
      <dgm:prSet phldrT="[Text]" phldr="0" custT="1"/>
      <dgm:spPr/>
      <dgm:t>
        <a:bodyPr/>
        <a:lstStyle/>
        <a:p>
          <a:r>
            <a:rPr lang="en-US" sz="1600" dirty="0"/>
            <a:t>Create certification records</a:t>
          </a:r>
        </a:p>
      </dgm:t>
    </dgm:pt>
    <dgm:pt modelId="{9237CFFB-D807-41D6-B2C4-9D2F87E41040}" type="parTrans" cxnId="{08E70712-5CA2-4890-898E-70769106516B}">
      <dgm:prSet/>
      <dgm:spPr/>
      <dgm:t>
        <a:bodyPr/>
        <a:lstStyle/>
        <a:p>
          <a:endParaRPr lang="en-US" sz="1600"/>
        </a:p>
      </dgm:t>
    </dgm:pt>
    <dgm:pt modelId="{3841AFEA-D549-4282-8FF9-589E473653E2}" type="sibTrans" cxnId="{08E70712-5CA2-4890-898E-70769106516B}">
      <dgm:prSet custT="1"/>
      <dgm:spPr/>
      <dgm:t>
        <a:bodyPr/>
        <a:lstStyle/>
        <a:p>
          <a:endParaRPr lang="en-US" sz="1600"/>
        </a:p>
      </dgm:t>
    </dgm:pt>
    <dgm:pt modelId="{EF8C03EB-5F8A-43CD-B5ED-65255D8F3BDA}">
      <dgm:prSet phldrT="[Text]" phldr="0" custT="1"/>
      <dgm:spPr/>
      <dgm:t>
        <a:bodyPr/>
        <a:lstStyle/>
        <a:p>
          <a:r>
            <a:rPr lang="en-US" sz="1600" dirty="0"/>
            <a:t>Submit for approval</a:t>
          </a:r>
        </a:p>
      </dgm:t>
    </dgm:pt>
    <dgm:pt modelId="{0F8E63AD-24E1-4E49-AADA-8847DE2B440B}" type="parTrans" cxnId="{3E7CD65E-FACE-4930-8C4D-18D949875A79}">
      <dgm:prSet/>
      <dgm:spPr/>
      <dgm:t>
        <a:bodyPr/>
        <a:lstStyle/>
        <a:p>
          <a:endParaRPr lang="en-US" sz="1600"/>
        </a:p>
      </dgm:t>
    </dgm:pt>
    <dgm:pt modelId="{635F8EE4-9AC9-4453-A058-C77C135A0D71}" type="sibTrans" cxnId="{3E7CD65E-FACE-4930-8C4D-18D949875A79}">
      <dgm:prSet/>
      <dgm:spPr/>
      <dgm:t>
        <a:bodyPr/>
        <a:lstStyle/>
        <a:p>
          <a:endParaRPr lang="en-US" sz="1600"/>
        </a:p>
      </dgm:t>
    </dgm:pt>
    <dgm:pt modelId="{C33C7A70-A857-430C-B286-F448AA3D7BD5}" type="pres">
      <dgm:prSet presAssocID="{925A2557-5EE9-4D4D-A37F-4CAC396B3AE9}" presName="outerComposite" presStyleCnt="0">
        <dgm:presLayoutVars>
          <dgm:chMax val="5"/>
          <dgm:dir/>
          <dgm:resizeHandles val="exact"/>
        </dgm:presLayoutVars>
      </dgm:prSet>
      <dgm:spPr/>
    </dgm:pt>
    <dgm:pt modelId="{5973C4D4-6A19-48D2-B9BE-E48FBCBBE543}" type="pres">
      <dgm:prSet presAssocID="{925A2557-5EE9-4D4D-A37F-4CAC396B3AE9}" presName="dummyMaxCanvas" presStyleCnt="0">
        <dgm:presLayoutVars/>
      </dgm:prSet>
      <dgm:spPr/>
    </dgm:pt>
    <dgm:pt modelId="{6DFA613D-6E8F-488E-8BD5-595C3B96F880}" type="pres">
      <dgm:prSet presAssocID="{925A2557-5EE9-4D4D-A37F-4CAC396B3AE9}" presName="FourNodes_1" presStyleLbl="node1" presStyleIdx="0" presStyleCnt="4">
        <dgm:presLayoutVars>
          <dgm:bulletEnabled val="1"/>
        </dgm:presLayoutVars>
      </dgm:prSet>
      <dgm:spPr/>
    </dgm:pt>
    <dgm:pt modelId="{D8F40362-349E-4DFD-AF88-AF68EAB08368}" type="pres">
      <dgm:prSet presAssocID="{925A2557-5EE9-4D4D-A37F-4CAC396B3AE9}" presName="FourNodes_2" presStyleLbl="node1" presStyleIdx="1" presStyleCnt="4">
        <dgm:presLayoutVars>
          <dgm:bulletEnabled val="1"/>
        </dgm:presLayoutVars>
      </dgm:prSet>
      <dgm:spPr/>
    </dgm:pt>
    <dgm:pt modelId="{4E78AAC3-1DFD-4157-8133-56D83074830C}" type="pres">
      <dgm:prSet presAssocID="{925A2557-5EE9-4D4D-A37F-4CAC396B3AE9}" presName="FourNodes_3" presStyleLbl="node1" presStyleIdx="2" presStyleCnt="4">
        <dgm:presLayoutVars>
          <dgm:bulletEnabled val="1"/>
        </dgm:presLayoutVars>
      </dgm:prSet>
      <dgm:spPr/>
    </dgm:pt>
    <dgm:pt modelId="{7576AE51-DD53-48C4-AFEF-92609EB521C5}" type="pres">
      <dgm:prSet presAssocID="{925A2557-5EE9-4D4D-A37F-4CAC396B3AE9}" presName="FourNodes_4" presStyleLbl="node1" presStyleIdx="3" presStyleCnt="4">
        <dgm:presLayoutVars>
          <dgm:bulletEnabled val="1"/>
        </dgm:presLayoutVars>
      </dgm:prSet>
      <dgm:spPr/>
    </dgm:pt>
    <dgm:pt modelId="{F9524E30-05EA-48F2-89D4-FF39EC17FDCB}" type="pres">
      <dgm:prSet presAssocID="{925A2557-5EE9-4D4D-A37F-4CAC396B3AE9}" presName="FourConn_1-2" presStyleLbl="fgAccFollowNode1" presStyleIdx="0" presStyleCnt="3">
        <dgm:presLayoutVars>
          <dgm:bulletEnabled val="1"/>
        </dgm:presLayoutVars>
      </dgm:prSet>
      <dgm:spPr/>
    </dgm:pt>
    <dgm:pt modelId="{BADF51B2-CB56-4145-837E-51E7FCCBE69E}" type="pres">
      <dgm:prSet presAssocID="{925A2557-5EE9-4D4D-A37F-4CAC396B3AE9}" presName="FourConn_2-3" presStyleLbl="fgAccFollowNode1" presStyleIdx="1" presStyleCnt="3">
        <dgm:presLayoutVars>
          <dgm:bulletEnabled val="1"/>
        </dgm:presLayoutVars>
      </dgm:prSet>
      <dgm:spPr/>
    </dgm:pt>
    <dgm:pt modelId="{4C907DD9-D2E7-4521-A0A4-A4E51EC5939F}" type="pres">
      <dgm:prSet presAssocID="{925A2557-5EE9-4D4D-A37F-4CAC396B3AE9}" presName="FourConn_3-4" presStyleLbl="fgAccFollowNode1" presStyleIdx="2" presStyleCnt="3">
        <dgm:presLayoutVars>
          <dgm:bulletEnabled val="1"/>
        </dgm:presLayoutVars>
      </dgm:prSet>
      <dgm:spPr/>
    </dgm:pt>
    <dgm:pt modelId="{D0911124-36FD-4BE3-8A6B-8DCA159CEA17}" type="pres">
      <dgm:prSet presAssocID="{925A2557-5EE9-4D4D-A37F-4CAC396B3AE9}" presName="FourNodes_1_text" presStyleLbl="node1" presStyleIdx="3" presStyleCnt="4">
        <dgm:presLayoutVars>
          <dgm:bulletEnabled val="1"/>
        </dgm:presLayoutVars>
      </dgm:prSet>
      <dgm:spPr/>
    </dgm:pt>
    <dgm:pt modelId="{F9632417-3ABB-446F-80E8-01FC403E6B32}" type="pres">
      <dgm:prSet presAssocID="{925A2557-5EE9-4D4D-A37F-4CAC396B3AE9}" presName="FourNodes_2_text" presStyleLbl="node1" presStyleIdx="3" presStyleCnt="4">
        <dgm:presLayoutVars>
          <dgm:bulletEnabled val="1"/>
        </dgm:presLayoutVars>
      </dgm:prSet>
      <dgm:spPr/>
    </dgm:pt>
    <dgm:pt modelId="{CDAE6676-3A83-4011-8C26-1AC306D913AF}" type="pres">
      <dgm:prSet presAssocID="{925A2557-5EE9-4D4D-A37F-4CAC396B3AE9}" presName="FourNodes_3_text" presStyleLbl="node1" presStyleIdx="3" presStyleCnt="4">
        <dgm:presLayoutVars>
          <dgm:bulletEnabled val="1"/>
        </dgm:presLayoutVars>
      </dgm:prSet>
      <dgm:spPr/>
    </dgm:pt>
    <dgm:pt modelId="{C4D7E4B7-80E0-41ED-8063-42086FF75C31}" type="pres">
      <dgm:prSet presAssocID="{925A2557-5EE9-4D4D-A37F-4CAC396B3AE9}" presName="FourNodes_4_text" presStyleLbl="node1" presStyleIdx="3" presStyleCnt="4">
        <dgm:presLayoutVars>
          <dgm:bulletEnabled val="1"/>
        </dgm:presLayoutVars>
      </dgm:prSet>
      <dgm:spPr/>
    </dgm:pt>
  </dgm:ptLst>
  <dgm:cxnLst>
    <dgm:cxn modelId="{45B4A60B-4546-4D96-B869-73F1B6AC8B8C}" type="presOf" srcId="{EF8C03EB-5F8A-43CD-B5ED-65255D8F3BDA}" destId="{C4D7E4B7-80E0-41ED-8063-42086FF75C31}" srcOrd="1" destOrd="0" presId="urn:microsoft.com/office/officeart/2005/8/layout/vProcess5"/>
    <dgm:cxn modelId="{08E70712-5CA2-4890-898E-70769106516B}" srcId="{925A2557-5EE9-4D4D-A37F-4CAC396B3AE9}" destId="{4F7FBF79-2E04-4A76-8ABC-327F5DA0365B}" srcOrd="2" destOrd="0" parTransId="{9237CFFB-D807-41D6-B2C4-9D2F87E41040}" sibTransId="{3841AFEA-D549-4282-8FF9-589E473653E2}"/>
    <dgm:cxn modelId="{4903D920-D566-4EFB-80A3-97B570E74880}" srcId="{925A2557-5EE9-4D4D-A37F-4CAC396B3AE9}" destId="{95CD4449-A556-4865-9E59-71EADF29A95F}" srcOrd="1" destOrd="0" parTransId="{53122D13-EACA-43F9-8F35-5BD86387FA47}" sibTransId="{96ED0304-D17C-4DA3-B958-BFAAE33E0CC9}"/>
    <dgm:cxn modelId="{32731126-9904-44A8-B579-871CB7163F57}" type="presOf" srcId="{4F7FBF79-2E04-4A76-8ABC-327F5DA0365B}" destId="{CDAE6676-3A83-4011-8C26-1AC306D913AF}" srcOrd="1" destOrd="0" presId="urn:microsoft.com/office/officeart/2005/8/layout/vProcess5"/>
    <dgm:cxn modelId="{F2ED6C31-CADD-46F0-9D23-006C6958BC69}" type="presOf" srcId="{C17788C1-B6AC-41E6-99DF-57A166D10A55}" destId="{6DFA613D-6E8F-488E-8BD5-595C3B96F880}" srcOrd="0" destOrd="0" presId="urn:microsoft.com/office/officeart/2005/8/layout/vProcess5"/>
    <dgm:cxn modelId="{07F8D85C-8445-4A1B-B03E-48FCFE9D4A2F}" type="presOf" srcId="{95CD4449-A556-4865-9E59-71EADF29A95F}" destId="{D8F40362-349E-4DFD-AF88-AF68EAB08368}" srcOrd="0" destOrd="0" presId="urn:microsoft.com/office/officeart/2005/8/layout/vProcess5"/>
    <dgm:cxn modelId="{3E7CD65E-FACE-4930-8C4D-18D949875A79}" srcId="{925A2557-5EE9-4D4D-A37F-4CAC396B3AE9}" destId="{EF8C03EB-5F8A-43CD-B5ED-65255D8F3BDA}" srcOrd="3" destOrd="0" parTransId="{0F8E63AD-24E1-4E49-AADA-8847DE2B440B}" sibTransId="{635F8EE4-9AC9-4453-A058-C77C135A0D71}"/>
    <dgm:cxn modelId="{997D1D67-C997-473F-8CF6-2912EF007ECD}" type="presOf" srcId="{925A2557-5EE9-4D4D-A37F-4CAC396B3AE9}" destId="{C33C7A70-A857-430C-B286-F448AA3D7BD5}" srcOrd="0" destOrd="0" presId="urn:microsoft.com/office/officeart/2005/8/layout/vProcess5"/>
    <dgm:cxn modelId="{CA194B71-B98E-4B36-98F1-AEBF4736527C}" type="presOf" srcId="{C17788C1-B6AC-41E6-99DF-57A166D10A55}" destId="{D0911124-36FD-4BE3-8A6B-8DCA159CEA17}" srcOrd="1" destOrd="0" presId="urn:microsoft.com/office/officeart/2005/8/layout/vProcess5"/>
    <dgm:cxn modelId="{8AE71854-80AE-45A0-94F0-4CB8E5C4D14F}" type="presOf" srcId="{AB19855E-D086-46EF-B968-972DEA623422}" destId="{F9524E30-05EA-48F2-89D4-FF39EC17FDCB}" srcOrd="0" destOrd="0" presId="urn:microsoft.com/office/officeart/2005/8/layout/vProcess5"/>
    <dgm:cxn modelId="{45396B79-663D-4F07-9EF0-8BF8206D6BC1}" type="presOf" srcId="{95CD4449-A556-4865-9E59-71EADF29A95F}" destId="{F9632417-3ABB-446F-80E8-01FC403E6B32}" srcOrd="1" destOrd="0" presId="urn:microsoft.com/office/officeart/2005/8/layout/vProcess5"/>
    <dgm:cxn modelId="{8159E0BB-231F-4678-A655-2A93CE067CAC}" srcId="{925A2557-5EE9-4D4D-A37F-4CAC396B3AE9}" destId="{C17788C1-B6AC-41E6-99DF-57A166D10A55}" srcOrd="0" destOrd="0" parTransId="{E5BC22A7-F450-48B8-9626-FD6E4DC37F7F}" sibTransId="{AB19855E-D086-46EF-B968-972DEA623422}"/>
    <dgm:cxn modelId="{DD757ECD-C2E8-48A8-91FD-6A48935A0B8E}" type="presOf" srcId="{EF8C03EB-5F8A-43CD-B5ED-65255D8F3BDA}" destId="{7576AE51-DD53-48C4-AFEF-92609EB521C5}" srcOrd="0" destOrd="0" presId="urn:microsoft.com/office/officeart/2005/8/layout/vProcess5"/>
    <dgm:cxn modelId="{8883DACE-E994-4A46-89C7-97E1756306AE}" type="presOf" srcId="{4F7FBF79-2E04-4A76-8ABC-327F5DA0365B}" destId="{4E78AAC3-1DFD-4157-8133-56D83074830C}" srcOrd="0" destOrd="0" presId="urn:microsoft.com/office/officeart/2005/8/layout/vProcess5"/>
    <dgm:cxn modelId="{35DCDDD1-16C1-4703-8C53-8FE2FA92F2CB}" type="presOf" srcId="{3841AFEA-D549-4282-8FF9-589E473653E2}" destId="{4C907DD9-D2E7-4521-A0A4-A4E51EC5939F}" srcOrd="0" destOrd="0" presId="urn:microsoft.com/office/officeart/2005/8/layout/vProcess5"/>
    <dgm:cxn modelId="{EE3629E3-FCEC-450B-AC48-2CA97866FCAE}" type="presOf" srcId="{96ED0304-D17C-4DA3-B958-BFAAE33E0CC9}" destId="{BADF51B2-CB56-4145-837E-51E7FCCBE69E}" srcOrd="0" destOrd="0" presId="urn:microsoft.com/office/officeart/2005/8/layout/vProcess5"/>
    <dgm:cxn modelId="{8C7A0A85-C8E4-4B4E-8517-F92A269A177F}" type="presParOf" srcId="{C33C7A70-A857-430C-B286-F448AA3D7BD5}" destId="{5973C4D4-6A19-48D2-B9BE-E48FBCBBE543}" srcOrd="0" destOrd="0" presId="urn:microsoft.com/office/officeart/2005/8/layout/vProcess5"/>
    <dgm:cxn modelId="{D3652570-7A9C-49E9-B465-FFF56FCCB131}" type="presParOf" srcId="{C33C7A70-A857-430C-B286-F448AA3D7BD5}" destId="{6DFA613D-6E8F-488E-8BD5-595C3B96F880}" srcOrd="1" destOrd="0" presId="urn:microsoft.com/office/officeart/2005/8/layout/vProcess5"/>
    <dgm:cxn modelId="{A1643E77-A7EE-4068-8D70-3E7CAFA6B6D0}" type="presParOf" srcId="{C33C7A70-A857-430C-B286-F448AA3D7BD5}" destId="{D8F40362-349E-4DFD-AF88-AF68EAB08368}" srcOrd="2" destOrd="0" presId="urn:microsoft.com/office/officeart/2005/8/layout/vProcess5"/>
    <dgm:cxn modelId="{5BA4A407-E64F-4DEF-B0BC-707CA8039B9D}" type="presParOf" srcId="{C33C7A70-A857-430C-B286-F448AA3D7BD5}" destId="{4E78AAC3-1DFD-4157-8133-56D83074830C}" srcOrd="3" destOrd="0" presId="urn:microsoft.com/office/officeart/2005/8/layout/vProcess5"/>
    <dgm:cxn modelId="{60CF8CAB-5E9B-4245-9EA1-FCDAE99F1EBE}" type="presParOf" srcId="{C33C7A70-A857-430C-B286-F448AA3D7BD5}" destId="{7576AE51-DD53-48C4-AFEF-92609EB521C5}" srcOrd="4" destOrd="0" presId="urn:microsoft.com/office/officeart/2005/8/layout/vProcess5"/>
    <dgm:cxn modelId="{3642E4A2-4227-412F-ACD4-2B2D0072D057}" type="presParOf" srcId="{C33C7A70-A857-430C-B286-F448AA3D7BD5}" destId="{F9524E30-05EA-48F2-89D4-FF39EC17FDCB}" srcOrd="5" destOrd="0" presId="urn:microsoft.com/office/officeart/2005/8/layout/vProcess5"/>
    <dgm:cxn modelId="{E83A619C-FA5C-46F7-AA36-E5F39FC95459}" type="presParOf" srcId="{C33C7A70-A857-430C-B286-F448AA3D7BD5}" destId="{BADF51B2-CB56-4145-837E-51E7FCCBE69E}" srcOrd="6" destOrd="0" presId="urn:microsoft.com/office/officeart/2005/8/layout/vProcess5"/>
    <dgm:cxn modelId="{887A42A0-D46D-4BA8-9CE6-B18541002E4C}" type="presParOf" srcId="{C33C7A70-A857-430C-B286-F448AA3D7BD5}" destId="{4C907DD9-D2E7-4521-A0A4-A4E51EC5939F}" srcOrd="7" destOrd="0" presId="urn:microsoft.com/office/officeart/2005/8/layout/vProcess5"/>
    <dgm:cxn modelId="{DAE6C4E3-987F-48EC-90E7-D3E96F821459}" type="presParOf" srcId="{C33C7A70-A857-430C-B286-F448AA3D7BD5}" destId="{D0911124-36FD-4BE3-8A6B-8DCA159CEA17}" srcOrd="8" destOrd="0" presId="urn:microsoft.com/office/officeart/2005/8/layout/vProcess5"/>
    <dgm:cxn modelId="{08E26653-97B3-48F2-BB60-94C1E08DA8DC}" type="presParOf" srcId="{C33C7A70-A857-430C-B286-F448AA3D7BD5}" destId="{F9632417-3ABB-446F-80E8-01FC403E6B32}" srcOrd="9" destOrd="0" presId="urn:microsoft.com/office/officeart/2005/8/layout/vProcess5"/>
    <dgm:cxn modelId="{7781A3A4-48B5-4901-AA7D-9F21DE7F709F}" type="presParOf" srcId="{C33C7A70-A857-430C-B286-F448AA3D7BD5}" destId="{CDAE6676-3A83-4011-8C26-1AC306D913AF}" srcOrd="10" destOrd="0" presId="urn:microsoft.com/office/officeart/2005/8/layout/vProcess5"/>
    <dgm:cxn modelId="{04789A7F-80BB-489D-943B-FA8078E8683D}" type="presParOf" srcId="{C33C7A70-A857-430C-B286-F448AA3D7BD5}" destId="{C4D7E4B7-80E0-41ED-8063-42086FF75C31}"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ADDB0D-535E-440C-92E8-E249791DE903}" type="doc">
      <dgm:prSet loTypeId="urn:microsoft.com/office/officeart/2024/layout/VerticalActionList" loCatId="list" qsTypeId="urn:microsoft.com/office/officeart/2005/8/quickstyle/simple1" qsCatId="simple" csTypeId="urn:microsoft.com/office/officeart/2005/8/colors/accent1_2" csCatId="accent1" phldr="1"/>
      <dgm:spPr/>
      <dgm:t>
        <a:bodyPr/>
        <a:lstStyle/>
        <a:p>
          <a:endParaRPr lang="en-US"/>
        </a:p>
      </dgm:t>
    </dgm:pt>
    <dgm:pt modelId="{6E23E407-75CE-4647-AE2C-51155869B28B}">
      <dgm:prSet phldrT="[Text]" phldr="0"/>
      <dgm:spPr/>
      <dgm:t>
        <a:bodyPr/>
        <a:lstStyle/>
        <a:p>
          <a:r>
            <a:rPr lang="en-US" dirty="0"/>
            <a:t>Initial Review</a:t>
          </a:r>
        </a:p>
      </dgm:t>
    </dgm:pt>
    <dgm:pt modelId="{61C31307-6FE9-43D4-8443-9888BFFDFDB8}" type="parTrans" cxnId="{4322B1B5-FC97-4593-97F4-05622CBBE48D}">
      <dgm:prSet/>
      <dgm:spPr/>
      <dgm:t>
        <a:bodyPr/>
        <a:lstStyle/>
        <a:p>
          <a:endParaRPr lang="en-US"/>
        </a:p>
      </dgm:t>
    </dgm:pt>
    <dgm:pt modelId="{5CBB89DC-183B-4332-88ED-529E217F226C}" type="sibTrans" cxnId="{4322B1B5-FC97-4593-97F4-05622CBBE48D}">
      <dgm:prSet/>
      <dgm:spPr/>
      <dgm:t>
        <a:bodyPr/>
        <a:lstStyle/>
        <a:p>
          <a:endParaRPr lang="en-US"/>
        </a:p>
      </dgm:t>
    </dgm:pt>
    <dgm:pt modelId="{7AC52A62-4308-41DA-A64A-1584E849C305}">
      <dgm:prSet phldrT="[Text]" phldr="0"/>
      <dgm:spPr/>
      <dgm:t>
        <a:bodyPr/>
        <a:lstStyle/>
        <a:p>
          <a:r>
            <a:rPr lang="en-US" dirty="0"/>
            <a:t>Applications received are reviewed by the </a:t>
          </a:r>
          <a:r>
            <a:rPr lang="en-US" dirty="0" err="1"/>
            <a:t>Precert</a:t>
          </a:r>
          <a:r>
            <a:rPr lang="en-US" dirty="0"/>
            <a:t> Manager within 2-3 days</a:t>
          </a:r>
        </a:p>
      </dgm:t>
    </dgm:pt>
    <dgm:pt modelId="{43499264-2ED2-49B7-BD10-E7433B9EECCB}" type="parTrans" cxnId="{91E6B542-864B-41C1-9020-45A5E186426D}">
      <dgm:prSet/>
      <dgm:spPr/>
      <dgm:t>
        <a:bodyPr/>
        <a:lstStyle/>
        <a:p>
          <a:endParaRPr lang="en-US"/>
        </a:p>
      </dgm:t>
    </dgm:pt>
    <dgm:pt modelId="{35EE1CD1-B4D7-4CA4-A086-B74DEA868100}" type="sibTrans" cxnId="{91E6B542-864B-41C1-9020-45A5E186426D}">
      <dgm:prSet/>
      <dgm:spPr/>
      <dgm:t>
        <a:bodyPr/>
        <a:lstStyle/>
        <a:p>
          <a:endParaRPr lang="en-US"/>
        </a:p>
      </dgm:t>
    </dgm:pt>
    <dgm:pt modelId="{D0E592C7-572E-4351-A605-A742E67990AB}">
      <dgm:prSet phldrT="[Text]" phldr="0"/>
      <dgm:spPr/>
      <dgm:t>
        <a:bodyPr/>
        <a:lstStyle/>
        <a:p>
          <a:r>
            <a:rPr lang="en-US" dirty="0"/>
            <a:t>Final Review</a:t>
          </a:r>
        </a:p>
      </dgm:t>
    </dgm:pt>
    <dgm:pt modelId="{8A160E39-9AC9-432A-B206-1B26C12C794B}" type="parTrans" cxnId="{3437D0F2-8A6F-4314-84F1-8C34FA66C367}">
      <dgm:prSet/>
      <dgm:spPr/>
      <dgm:t>
        <a:bodyPr/>
        <a:lstStyle/>
        <a:p>
          <a:endParaRPr lang="en-US"/>
        </a:p>
      </dgm:t>
    </dgm:pt>
    <dgm:pt modelId="{70B14287-24C1-41A6-87B8-7C974A6916B7}" type="sibTrans" cxnId="{3437D0F2-8A6F-4314-84F1-8C34FA66C367}">
      <dgm:prSet/>
      <dgm:spPr/>
      <dgm:t>
        <a:bodyPr/>
        <a:lstStyle/>
        <a:p>
          <a:endParaRPr lang="en-US"/>
        </a:p>
      </dgm:t>
    </dgm:pt>
    <dgm:pt modelId="{8EF0D18B-7556-4DCB-B665-20D646C77045}">
      <dgm:prSet phldrT="[Text]" phldr="0"/>
      <dgm:spPr/>
      <dgm:t>
        <a:bodyPr/>
        <a:lstStyle/>
        <a:p>
          <a:r>
            <a:rPr lang="en-US" dirty="0"/>
            <a:t>Upon initial approval, the application is routed to an assigned SME within TxDOT</a:t>
          </a:r>
        </a:p>
      </dgm:t>
    </dgm:pt>
    <dgm:pt modelId="{5F0CA54B-384A-4643-AD0C-B243AD604492}" type="parTrans" cxnId="{F513C031-C09A-46A8-8822-5A3D08AB4F82}">
      <dgm:prSet/>
      <dgm:spPr/>
      <dgm:t>
        <a:bodyPr/>
        <a:lstStyle/>
        <a:p>
          <a:endParaRPr lang="en-US"/>
        </a:p>
      </dgm:t>
    </dgm:pt>
    <dgm:pt modelId="{BBD49EE7-6338-4E5D-A33F-697EF898E574}" type="sibTrans" cxnId="{F513C031-C09A-46A8-8822-5A3D08AB4F82}">
      <dgm:prSet/>
      <dgm:spPr/>
      <dgm:t>
        <a:bodyPr/>
        <a:lstStyle/>
        <a:p>
          <a:endParaRPr lang="en-US"/>
        </a:p>
      </dgm:t>
    </dgm:pt>
    <dgm:pt modelId="{FBE5D0C2-DF83-48A3-BDE7-90CF2674D6E8}">
      <dgm:prSet phldrT="[Text]" phldr="0"/>
      <dgm:spPr/>
      <dgm:t>
        <a:bodyPr/>
        <a:lstStyle/>
        <a:p>
          <a:r>
            <a:rPr lang="en-US" dirty="0"/>
            <a:t>Time expectation</a:t>
          </a:r>
        </a:p>
      </dgm:t>
    </dgm:pt>
    <dgm:pt modelId="{A2000B0B-D4A6-4513-8E5B-D73B42561DF1}" type="parTrans" cxnId="{B1FAA2C1-170D-4F47-B496-CA4395BF75AD}">
      <dgm:prSet/>
      <dgm:spPr/>
      <dgm:t>
        <a:bodyPr/>
        <a:lstStyle/>
        <a:p>
          <a:endParaRPr lang="en-US"/>
        </a:p>
      </dgm:t>
    </dgm:pt>
    <dgm:pt modelId="{E52219C4-0E30-4563-9E70-70200F240288}" type="sibTrans" cxnId="{B1FAA2C1-170D-4F47-B496-CA4395BF75AD}">
      <dgm:prSet/>
      <dgm:spPr/>
      <dgm:t>
        <a:bodyPr/>
        <a:lstStyle/>
        <a:p>
          <a:endParaRPr lang="en-US"/>
        </a:p>
      </dgm:t>
    </dgm:pt>
    <dgm:pt modelId="{06B241E0-A74E-4783-9C1B-FBEB5C56AA3D}">
      <dgm:prSet phldrT="[Text]" phldr="0"/>
      <dgm:spPr/>
      <dgm:t>
        <a:bodyPr/>
        <a:lstStyle/>
        <a:p>
          <a:r>
            <a:rPr lang="en-US" dirty="0"/>
            <a:t>Typical application processing time is 21 days; however, we must allow 60 days </a:t>
          </a:r>
        </a:p>
      </dgm:t>
    </dgm:pt>
    <dgm:pt modelId="{D9E52C1C-B8EB-4B0D-BA8C-7DE72D109715}" type="parTrans" cxnId="{9B5F962C-B21A-4BCC-9157-E7DFEC3EBB72}">
      <dgm:prSet/>
      <dgm:spPr/>
      <dgm:t>
        <a:bodyPr/>
        <a:lstStyle/>
        <a:p>
          <a:endParaRPr lang="en-US"/>
        </a:p>
      </dgm:t>
    </dgm:pt>
    <dgm:pt modelId="{518004A0-5E26-4523-86FB-0625A8BE5278}" type="sibTrans" cxnId="{9B5F962C-B21A-4BCC-9157-E7DFEC3EBB72}">
      <dgm:prSet/>
      <dgm:spPr/>
      <dgm:t>
        <a:bodyPr/>
        <a:lstStyle/>
        <a:p>
          <a:endParaRPr lang="en-US"/>
        </a:p>
      </dgm:t>
    </dgm:pt>
    <dgm:pt modelId="{865812E9-A37A-4CDB-A586-ACA528F693BA}">
      <dgm:prSet phldrT="[Text]" phldr="0"/>
      <dgm:spPr/>
      <dgm:t>
        <a:bodyPr/>
        <a:lstStyle/>
        <a:p>
          <a:r>
            <a:rPr lang="en-US" dirty="0"/>
            <a:t>Notification</a:t>
          </a:r>
        </a:p>
      </dgm:t>
    </dgm:pt>
    <dgm:pt modelId="{4B458709-5209-4242-B085-84F1CB69E58A}" type="parTrans" cxnId="{DBAB3C27-095D-4B14-B6C6-9471B0F755FE}">
      <dgm:prSet/>
      <dgm:spPr/>
      <dgm:t>
        <a:bodyPr/>
        <a:lstStyle/>
        <a:p>
          <a:endParaRPr lang="en-US"/>
        </a:p>
      </dgm:t>
    </dgm:pt>
    <dgm:pt modelId="{220B5781-CCDB-4892-8A2F-07DBF128B685}" type="sibTrans" cxnId="{DBAB3C27-095D-4B14-B6C6-9471B0F755FE}">
      <dgm:prSet/>
      <dgm:spPr/>
      <dgm:t>
        <a:bodyPr/>
        <a:lstStyle/>
        <a:p>
          <a:endParaRPr lang="en-US"/>
        </a:p>
      </dgm:t>
    </dgm:pt>
    <dgm:pt modelId="{CFFD945B-5DCE-4D54-AAD0-0311D26A1155}">
      <dgm:prSet phldrT="[Text]" phldr="0"/>
      <dgm:spPr/>
      <dgm:t>
        <a:bodyPr/>
        <a:lstStyle/>
        <a:p>
          <a:r>
            <a:rPr lang="en-US" dirty="0"/>
            <a:t>Upon approval/denial the submitter will receive an </a:t>
          </a:r>
          <a:r>
            <a:rPr lang="en-US"/>
            <a:t>email notification</a:t>
          </a:r>
          <a:endParaRPr lang="en-US" dirty="0"/>
        </a:p>
      </dgm:t>
    </dgm:pt>
    <dgm:pt modelId="{ACC22448-9284-4C29-A12E-6B425196923E}" type="parTrans" cxnId="{25FB7FBD-07C8-481A-8B96-4C159381CA28}">
      <dgm:prSet/>
      <dgm:spPr/>
      <dgm:t>
        <a:bodyPr/>
        <a:lstStyle/>
        <a:p>
          <a:endParaRPr lang="en-US"/>
        </a:p>
      </dgm:t>
    </dgm:pt>
    <dgm:pt modelId="{637639F9-1D0E-4E27-93B8-6C1090692B95}" type="sibTrans" cxnId="{25FB7FBD-07C8-481A-8B96-4C159381CA28}">
      <dgm:prSet/>
      <dgm:spPr/>
      <dgm:t>
        <a:bodyPr/>
        <a:lstStyle/>
        <a:p>
          <a:endParaRPr lang="en-US"/>
        </a:p>
      </dgm:t>
    </dgm:pt>
    <dgm:pt modelId="{1326F0C6-FDBA-4C60-8FC5-2FB462F5F4F6}" type="pres">
      <dgm:prSet presAssocID="{73ADDB0D-535E-440C-92E8-E249791DE903}" presName="Name0" presStyleCnt="0">
        <dgm:presLayoutVars>
          <dgm:dir/>
          <dgm:animLvl val="lvl"/>
          <dgm:resizeHandles val="exact"/>
        </dgm:presLayoutVars>
      </dgm:prSet>
      <dgm:spPr/>
    </dgm:pt>
    <dgm:pt modelId="{E40D9DD0-8287-4932-97E9-DA858F5FDBDB}" type="pres">
      <dgm:prSet presAssocID="{6E23E407-75CE-4647-AE2C-51155869B28B}" presName="linNode" presStyleCnt="0"/>
      <dgm:spPr/>
    </dgm:pt>
    <dgm:pt modelId="{75043494-3A5C-4306-95E0-2651577EC024}" type="pres">
      <dgm:prSet presAssocID="{6E23E407-75CE-4647-AE2C-51155869B28B}" presName="bgOutline" presStyleLbl="fgAcc1" presStyleIdx="0" presStyleCnt="4"/>
      <dgm:spPr/>
    </dgm:pt>
    <dgm:pt modelId="{2B25A6B7-50F3-4304-9A1A-576A7753625B}" type="pres">
      <dgm:prSet presAssocID="{6E23E407-75CE-4647-AE2C-51155869B28B}" presName="parentText" presStyleLbl="alignNode1" presStyleIdx="0" presStyleCnt="4">
        <dgm:presLayoutVars>
          <dgm:chMax val="1"/>
          <dgm:bulletEnabled/>
        </dgm:presLayoutVars>
      </dgm:prSet>
      <dgm:spPr/>
    </dgm:pt>
    <dgm:pt modelId="{49F0E454-E323-4FAC-ADFD-D24DD077B375}" type="pres">
      <dgm:prSet presAssocID="{6E23E407-75CE-4647-AE2C-51155869B28B}" presName="descendantText" presStyleLbl="revTx" presStyleIdx="0" presStyleCnt="0">
        <dgm:presLayoutVars>
          <dgm:bulletEnabled/>
        </dgm:presLayoutVars>
      </dgm:prSet>
      <dgm:spPr/>
    </dgm:pt>
    <dgm:pt modelId="{A528EC9D-51F1-4A05-8B98-994E7DC651FE}" type="pres">
      <dgm:prSet presAssocID="{5CBB89DC-183B-4332-88ED-529E217F226C}" presName="sp" presStyleCnt="0"/>
      <dgm:spPr/>
    </dgm:pt>
    <dgm:pt modelId="{EAFF4017-800D-406B-ACC5-3357635A49FD}" type="pres">
      <dgm:prSet presAssocID="{D0E592C7-572E-4351-A605-A742E67990AB}" presName="linNode" presStyleCnt="0"/>
      <dgm:spPr/>
    </dgm:pt>
    <dgm:pt modelId="{355F503C-BCF4-49E2-BEBD-9A16FBEC95D3}" type="pres">
      <dgm:prSet presAssocID="{D0E592C7-572E-4351-A605-A742E67990AB}" presName="bgOutline" presStyleLbl="fgAcc1" presStyleIdx="1" presStyleCnt="4"/>
      <dgm:spPr/>
    </dgm:pt>
    <dgm:pt modelId="{96E2244E-7960-4B9A-A99D-E35CFB7AABEF}" type="pres">
      <dgm:prSet presAssocID="{D0E592C7-572E-4351-A605-A742E67990AB}" presName="parentText" presStyleLbl="alignNode1" presStyleIdx="1" presStyleCnt="4">
        <dgm:presLayoutVars>
          <dgm:chMax val="1"/>
          <dgm:bulletEnabled/>
        </dgm:presLayoutVars>
      </dgm:prSet>
      <dgm:spPr/>
    </dgm:pt>
    <dgm:pt modelId="{B7111662-610F-4B86-A22C-E4525956E4BE}" type="pres">
      <dgm:prSet presAssocID="{D0E592C7-572E-4351-A605-A742E67990AB}" presName="descendantText" presStyleLbl="revTx" presStyleIdx="0" presStyleCnt="0">
        <dgm:presLayoutVars>
          <dgm:bulletEnabled/>
        </dgm:presLayoutVars>
      </dgm:prSet>
      <dgm:spPr/>
    </dgm:pt>
    <dgm:pt modelId="{75A6D95D-E938-4F4E-81A5-7CE21103030D}" type="pres">
      <dgm:prSet presAssocID="{70B14287-24C1-41A6-87B8-7C974A6916B7}" presName="sp" presStyleCnt="0"/>
      <dgm:spPr/>
    </dgm:pt>
    <dgm:pt modelId="{E40BC834-BD99-49B6-B53A-79631C0A682D}" type="pres">
      <dgm:prSet presAssocID="{FBE5D0C2-DF83-48A3-BDE7-90CF2674D6E8}" presName="linNode" presStyleCnt="0"/>
      <dgm:spPr/>
    </dgm:pt>
    <dgm:pt modelId="{87F9D986-129A-460F-8961-FB10500A8F92}" type="pres">
      <dgm:prSet presAssocID="{FBE5D0C2-DF83-48A3-BDE7-90CF2674D6E8}" presName="bgOutline" presStyleLbl="fgAcc1" presStyleIdx="2" presStyleCnt="4"/>
      <dgm:spPr/>
    </dgm:pt>
    <dgm:pt modelId="{0A1B57B3-FF4D-48B9-9020-751245FDFC8E}" type="pres">
      <dgm:prSet presAssocID="{FBE5D0C2-DF83-48A3-BDE7-90CF2674D6E8}" presName="parentText" presStyleLbl="alignNode1" presStyleIdx="2" presStyleCnt="4">
        <dgm:presLayoutVars>
          <dgm:chMax val="1"/>
          <dgm:bulletEnabled/>
        </dgm:presLayoutVars>
      </dgm:prSet>
      <dgm:spPr/>
    </dgm:pt>
    <dgm:pt modelId="{6E20A49C-C167-4878-950B-6B63009D42CC}" type="pres">
      <dgm:prSet presAssocID="{FBE5D0C2-DF83-48A3-BDE7-90CF2674D6E8}" presName="descendantText" presStyleLbl="revTx" presStyleIdx="0" presStyleCnt="0">
        <dgm:presLayoutVars>
          <dgm:bulletEnabled/>
        </dgm:presLayoutVars>
      </dgm:prSet>
      <dgm:spPr/>
    </dgm:pt>
    <dgm:pt modelId="{78BC0890-A0D9-45EA-A6B5-7BEED2FC87FC}" type="pres">
      <dgm:prSet presAssocID="{E52219C4-0E30-4563-9E70-70200F240288}" presName="sp" presStyleCnt="0"/>
      <dgm:spPr/>
    </dgm:pt>
    <dgm:pt modelId="{B5B154E7-32EA-4E10-9B94-F2F76AD2E612}" type="pres">
      <dgm:prSet presAssocID="{865812E9-A37A-4CDB-A586-ACA528F693BA}" presName="linNode" presStyleCnt="0"/>
      <dgm:spPr/>
    </dgm:pt>
    <dgm:pt modelId="{9850C3AF-723E-498E-AC18-279AAEF11604}" type="pres">
      <dgm:prSet presAssocID="{865812E9-A37A-4CDB-A586-ACA528F693BA}" presName="bgOutline" presStyleLbl="fgAcc1" presStyleIdx="3" presStyleCnt="4"/>
      <dgm:spPr/>
    </dgm:pt>
    <dgm:pt modelId="{5EE1C63C-2CDF-49E8-842A-089288D96F74}" type="pres">
      <dgm:prSet presAssocID="{865812E9-A37A-4CDB-A586-ACA528F693BA}" presName="parentText" presStyleLbl="alignNode1" presStyleIdx="3" presStyleCnt="4">
        <dgm:presLayoutVars>
          <dgm:chMax val="1"/>
          <dgm:bulletEnabled/>
        </dgm:presLayoutVars>
      </dgm:prSet>
      <dgm:spPr/>
    </dgm:pt>
    <dgm:pt modelId="{1A3EC40C-EE63-4059-A818-61633AFA206F}" type="pres">
      <dgm:prSet presAssocID="{865812E9-A37A-4CDB-A586-ACA528F693BA}" presName="descendantText" presStyleLbl="revTx" presStyleIdx="0" presStyleCnt="0">
        <dgm:presLayoutVars>
          <dgm:bulletEnabled/>
        </dgm:presLayoutVars>
      </dgm:prSet>
      <dgm:spPr/>
    </dgm:pt>
  </dgm:ptLst>
  <dgm:cxnLst>
    <dgm:cxn modelId="{93F51406-6537-4D1F-8EF9-83A2739688E8}" type="presOf" srcId="{06B241E0-A74E-4783-9C1B-FBEB5C56AA3D}" destId="{6E20A49C-C167-4878-950B-6B63009D42CC}" srcOrd="0" destOrd="0" presId="urn:microsoft.com/office/officeart/2024/layout/VerticalActionList"/>
    <dgm:cxn modelId="{FDF51312-DC80-4B58-B5A0-FB5348BD7719}" type="presOf" srcId="{CFFD945B-5DCE-4D54-AAD0-0311D26A1155}" destId="{1A3EC40C-EE63-4059-A818-61633AFA206F}" srcOrd="0" destOrd="0" presId="urn:microsoft.com/office/officeart/2024/layout/VerticalActionList"/>
    <dgm:cxn modelId="{DBAB3C27-095D-4B14-B6C6-9471B0F755FE}" srcId="{73ADDB0D-535E-440C-92E8-E249791DE903}" destId="{865812E9-A37A-4CDB-A586-ACA528F693BA}" srcOrd="3" destOrd="0" parTransId="{4B458709-5209-4242-B085-84F1CB69E58A}" sibTransId="{220B5781-CCDB-4892-8A2F-07DBF128B685}"/>
    <dgm:cxn modelId="{6779A827-62EA-4713-B4E6-4670538F1521}" type="presOf" srcId="{D0E592C7-572E-4351-A605-A742E67990AB}" destId="{96E2244E-7960-4B9A-A99D-E35CFB7AABEF}" srcOrd="1" destOrd="0" presId="urn:microsoft.com/office/officeart/2024/layout/VerticalActionList"/>
    <dgm:cxn modelId="{54E28428-663A-40F5-8F76-56CABF18DADD}" type="presOf" srcId="{865812E9-A37A-4CDB-A586-ACA528F693BA}" destId="{5EE1C63C-2CDF-49E8-842A-089288D96F74}" srcOrd="1" destOrd="0" presId="urn:microsoft.com/office/officeart/2024/layout/VerticalActionList"/>
    <dgm:cxn modelId="{9B5F962C-B21A-4BCC-9157-E7DFEC3EBB72}" srcId="{FBE5D0C2-DF83-48A3-BDE7-90CF2674D6E8}" destId="{06B241E0-A74E-4783-9C1B-FBEB5C56AA3D}" srcOrd="0" destOrd="0" parTransId="{D9E52C1C-B8EB-4B0D-BA8C-7DE72D109715}" sibTransId="{518004A0-5E26-4523-86FB-0625A8BE5278}"/>
    <dgm:cxn modelId="{D224202E-7311-4AFF-978C-05616E7D5E98}" type="presOf" srcId="{8EF0D18B-7556-4DCB-B665-20D646C77045}" destId="{B7111662-610F-4B86-A22C-E4525956E4BE}" srcOrd="0" destOrd="0" presId="urn:microsoft.com/office/officeart/2024/layout/VerticalActionList"/>
    <dgm:cxn modelId="{F513C031-C09A-46A8-8822-5A3D08AB4F82}" srcId="{D0E592C7-572E-4351-A605-A742E67990AB}" destId="{8EF0D18B-7556-4DCB-B665-20D646C77045}" srcOrd="0" destOrd="0" parTransId="{5F0CA54B-384A-4643-AD0C-B243AD604492}" sibTransId="{BBD49EE7-6338-4E5D-A33F-697EF898E574}"/>
    <dgm:cxn modelId="{91E6B542-864B-41C1-9020-45A5E186426D}" srcId="{6E23E407-75CE-4647-AE2C-51155869B28B}" destId="{7AC52A62-4308-41DA-A64A-1584E849C305}" srcOrd="0" destOrd="0" parTransId="{43499264-2ED2-49B7-BD10-E7433B9EECCB}" sibTransId="{35EE1CD1-B4D7-4CA4-A086-B74DEA868100}"/>
    <dgm:cxn modelId="{56616F85-3AB4-445F-A615-A1A74C5608ED}" type="presOf" srcId="{FBE5D0C2-DF83-48A3-BDE7-90CF2674D6E8}" destId="{87F9D986-129A-460F-8961-FB10500A8F92}" srcOrd="0" destOrd="0" presId="urn:microsoft.com/office/officeart/2024/layout/VerticalActionList"/>
    <dgm:cxn modelId="{A83FB2A0-6C36-499A-B3A2-0DE62CB78157}" type="presOf" srcId="{7AC52A62-4308-41DA-A64A-1584E849C305}" destId="{49F0E454-E323-4FAC-ADFD-D24DD077B375}" srcOrd="0" destOrd="0" presId="urn:microsoft.com/office/officeart/2024/layout/VerticalActionList"/>
    <dgm:cxn modelId="{4322B1B5-FC97-4593-97F4-05622CBBE48D}" srcId="{73ADDB0D-535E-440C-92E8-E249791DE903}" destId="{6E23E407-75CE-4647-AE2C-51155869B28B}" srcOrd="0" destOrd="0" parTransId="{61C31307-6FE9-43D4-8443-9888BFFDFDB8}" sibTransId="{5CBB89DC-183B-4332-88ED-529E217F226C}"/>
    <dgm:cxn modelId="{385091B9-3F9B-4407-9E03-0A372C63B260}" type="presOf" srcId="{6E23E407-75CE-4647-AE2C-51155869B28B}" destId="{75043494-3A5C-4306-95E0-2651577EC024}" srcOrd="0" destOrd="0" presId="urn:microsoft.com/office/officeart/2024/layout/VerticalActionList"/>
    <dgm:cxn modelId="{25FB7FBD-07C8-481A-8B96-4C159381CA28}" srcId="{865812E9-A37A-4CDB-A586-ACA528F693BA}" destId="{CFFD945B-5DCE-4D54-AAD0-0311D26A1155}" srcOrd="0" destOrd="0" parTransId="{ACC22448-9284-4C29-A12E-6B425196923E}" sibTransId="{637639F9-1D0E-4E27-93B8-6C1090692B95}"/>
    <dgm:cxn modelId="{B1FAA2C1-170D-4F47-B496-CA4395BF75AD}" srcId="{73ADDB0D-535E-440C-92E8-E249791DE903}" destId="{FBE5D0C2-DF83-48A3-BDE7-90CF2674D6E8}" srcOrd="2" destOrd="0" parTransId="{A2000B0B-D4A6-4513-8E5B-D73B42561DF1}" sibTransId="{E52219C4-0E30-4563-9E70-70200F240288}"/>
    <dgm:cxn modelId="{B57BC4CD-15C8-46EE-927E-63FDF6E20335}" type="presOf" srcId="{865812E9-A37A-4CDB-A586-ACA528F693BA}" destId="{9850C3AF-723E-498E-AC18-279AAEF11604}" srcOrd="0" destOrd="0" presId="urn:microsoft.com/office/officeart/2024/layout/VerticalActionList"/>
    <dgm:cxn modelId="{F79003D9-7035-4166-8543-230E5FD9C934}" type="presOf" srcId="{73ADDB0D-535E-440C-92E8-E249791DE903}" destId="{1326F0C6-FDBA-4C60-8FC5-2FB462F5F4F6}" srcOrd="0" destOrd="0" presId="urn:microsoft.com/office/officeart/2024/layout/VerticalActionList"/>
    <dgm:cxn modelId="{47EA26EE-9144-41AF-93C0-190CBABA7ADD}" type="presOf" srcId="{FBE5D0C2-DF83-48A3-BDE7-90CF2674D6E8}" destId="{0A1B57B3-FF4D-48B9-9020-751245FDFC8E}" srcOrd="1" destOrd="0" presId="urn:microsoft.com/office/officeart/2024/layout/VerticalActionList"/>
    <dgm:cxn modelId="{3437D0F2-8A6F-4314-84F1-8C34FA66C367}" srcId="{73ADDB0D-535E-440C-92E8-E249791DE903}" destId="{D0E592C7-572E-4351-A605-A742E67990AB}" srcOrd="1" destOrd="0" parTransId="{8A160E39-9AC9-432A-B206-1B26C12C794B}" sibTransId="{70B14287-24C1-41A6-87B8-7C974A6916B7}"/>
    <dgm:cxn modelId="{9707E3F6-F15B-46F6-82BF-02F69EB39F6F}" type="presOf" srcId="{6E23E407-75CE-4647-AE2C-51155869B28B}" destId="{2B25A6B7-50F3-4304-9A1A-576A7753625B}" srcOrd="1" destOrd="0" presId="urn:microsoft.com/office/officeart/2024/layout/VerticalActionList"/>
    <dgm:cxn modelId="{77FC76FD-644F-4EC2-9E3D-C249F82A1AE4}" type="presOf" srcId="{D0E592C7-572E-4351-A605-A742E67990AB}" destId="{355F503C-BCF4-49E2-BEBD-9A16FBEC95D3}" srcOrd="0" destOrd="0" presId="urn:microsoft.com/office/officeart/2024/layout/VerticalActionList"/>
    <dgm:cxn modelId="{954B89B3-FB5E-4887-B5AF-DE65042B8301}" type="presParOf" srcId="{1326F0C6-FDBA-4C60-8FC5-2FB462F5F4F6}" destId="{E40D9DD0-8287-4932-97E9-DA858F5FDBDB}" srcOrd="0" destOrd="0" presId="urn:microsoft.com/office/officeart/2024/layout/VerticalActionList"/>
    <dgm:cxn modelId="{E73C7CB1-9A25-4BA2-9F43-3E2BECC6AA86}" type="presParOf" srcId="{E40D9DD0-8287-4932-97E9-DA858F5FDBDB}" destId="{75043494-3A5C-4306-95E0-2651577EC024}" srcOrd="0" destOrd="0" presId="urn:microsoft.com/office/officeart/2024/layout/VerticalActionList"/>
    <dgm:cxn modelId="{F15FD075-4508-4E32-87D2-4821E886908C}" type="presParOf" srcId="{E40D9DD0-8287-4932-97E9-DA858F5FDBDB}" destId="{2B25A6B7-50F3-4304-9A1A-576A7753625B}" srcOrd="1" destOrd="0" presId="urn:microsoft.com/office/officeart/2024/layout/VerticalActionList"/>
    <dgm:cxn modelId="{5552D1B9-412C-4933-874A-7FE5AF40ADA4}" type="presParOf" srcId="{E40D9DD0-8287-4932-97E9-DA858F5FDBDB}" destId="{49F0E454-E323-4FAC-ADFD-D24DD077B375}" srcOrd="2" destOrd="0" presId="urn:microsoft.com/office/officeart/2024/layout/VerticalActionList"/>
    <dgm:cxn modelId="{B17125B2-2F6C-4ED7-A4F5-152850ACB9C0}" type="presParOf" srcId="{1326F0C6-FDBA-4C60-8FC5-2FB462F5F4F6}" destId="{A528EC9D-51F1-4A05-8B98-994E7DC651FE}" srcOrd="1" destOrd="0" presId="urn:microsoft.com/office/officeart/2024/layout/VerticalActionList"/>
    <dgm:cxn modelId="{A09DB588-84F9-4F2A-B5AD-561AA91D2D49}" type="presParOf" srcId="{1326F0C6-FDBA-4C60-8FC5-2FB462F5F4F6}" destId="{EAFF4017-800D-406B-ACC5-3357635A49FD}" srcOrd="2" destOrd="0" presId="urn:microsoft.com/office/officeart/2024/layout/VerticalActionList"/>
    <dgm:cxn modelId="{88681243-07D0-4450-802E-E6EDB55F4613}" type="presParOf" srcId="{EAFF4017-800D-406B-ACC5-3357635A49FD}" destId="{355F503C-BCF4-49E2-BEBD-9A16FBEC95D3}" srcOrd="0" destOrd="0" presId="urn:microsoft.com/office/officeart/2024/layout/VerticalActionList"/>
    <dgm:cxn modelId="{FDB8803A-FB40-4313-AD52-0DE5F38B61B0}" type="presParOf" srcId="{EAFF4017-800D-406B-ACC5-3357635A49FD}" destId="{96E2244E-7960-4B9A-A99D-E35CFB7AABEF}" srcOrd="1" destOrd="0" presId="urn:microsoft.com/office/officeart/2024/layout/VerticalActionList"/>
    <dgm:cxn modelId="{B0433AED-F837-4EF8-82DD-ACBDFC92A2DE}" type="presParOf" srcId="{EAFF4017-800D-406B-ACC5-3357635A49FD}" destId="{B7111662-610F-4B86-A22C-E4525956E4BE}" srcOrd="2" destOrd="0" presId="urn:microsoft.com/office/officeart/2024/layout/VerticalActionList"/>
    <dgm:cxn modelId="{064DE39E-7927-4723-8B76-5674FAEBB998}" type="presParOf" srcId="{1326F0C6-FDBA-4C60-8FC5-2FB462F5F4F6}" destId="{75A6D95D-E938-4F4E-81A5-7CE21103030D}" srcOrd="3" destOrd="0" presId="urn:microsoft.com/office/officeart/2024/layout/VerticalActionList"/>
    <dgm:cxn modelId="{9C3F427E-6B7E-45BD-B70A-764CA4E13B60}" type="presParOf" srcId="{1326F0C6-FDBA-4C60-8FC5-2FB462F5F4F6}" destId="{E40BC834-BD99-49B6-B53A-79631C0A682D}" srcOrd="4" destOrd="0" presId="urn:microsoft.com/office/officeart/2024/layout/VerticalActionList"/>
    <dgm:cxn modelId="{8A0E60FC-22BB-4E2E-BF17-57D4E912D09B}" type="presParOf" srcId="{E40BC834-BD99-49B6-B53A-79631C0A682D}" destId="{87F9D986-129A-460F-8961-FB10500A8F92}" srcOrd="0" destOrd="0" presId="urn:microsoft.com/office/officeart/2024/layout/VerticalActionList"/>
    <dgm:cxn modelId="{7FF3B139-AA17-4127-83E0-F03D4007F65D}" type="presParOf" srcId="{E40BC834-BD99-49B6-B53A-79631C0A682D}" destId="{0A1B57B3-FF4D-48B9-9020-751245FDFC8E}" srcOrd="1" destOrd="0" presId="urn:microsoft.com/office/officeart/2024/layout/VerticalActionList"/>
    <dgm:cxn modelId="{9C4B53F9-0205-4D27-A95A-1C483D437DCE}" type="presParOf" srcId="{E40BC834-BD99-49B6-B53A-79631C0A682D}" destId="{6E20A49C-C167-4878-950B-6B63009D42CC}" srcOrd="2" destOrd="0" presId="urn:microsoft.com/office/officeart/2024/layout/VerticalActionList"/>
    <dgm:cxn modelId="{FD681AFC-2060-49CA-9E24-C3E9845B5BD1}" type="presParOf" srcId="{1326F0C6-FDBA-4C60-8FC5-2FB462F5F4F6}" destId="{78BC0890-A0D9-45EA-A6B5-7BEED2FC87FC}" srcOrd="5" destOrd="0" presId="urn:microsoft.com/office/officeart/2024/layout/VerticalActionList"/>
    <dgm:cxn modelId="{09226867-F902-4697-A3E0-229182FA6842}" type="presParOf" srcId="{1326F0C6-FDBA-4C60-8FC5-2FB462F5F4F6}" destId="{B5B154E7-32EA-4E10-9B94-F2F76AD2E612}" srcOrd="6" destOrd="0" presId="urn:microsoft.com/office/officeart/2024/layout/VerticalActionList"/>
    <dgm:cxn modelId="{91DE21CA-B5C9-495A-85EE-E97586EAC31F}" type="presParOf" srcId="{B5B154E7-32EA-4E10-9B94-F2F76AD2E612}" destId="{9850C3AF-723E-498E-AC18-279AAEF11604}" srcOrd="0" destOrd="0" presId="urn:microsoft.com/office/officeart/2024/layout/VerticalActionList"/>
    <dgm:cxn modelId="{88A487DC-C73F-4688-BA34-7727A29A62B6}" type="presParOf" srcId="{B5B154E7-32EA-4E10-9B94-F2F76AD2E612}" destId="{5EE1C63C-2CDF-49E8-842A-089288D96F74}" srcOrd="1" destOrd="0" presId="urn:microsoft.com/office/officeart/2024/layout/VerticalActionList"/>
    <dgm:cxn modelId="{D8E3CAB4-8FF4-4535-AFE3-D2FE6828647D}" type="presParOf" srcId="{B5B154E7-32EA-4E10-9B94-F2F76AD2E612}" destId="{1A3EC40C-EE63-4059-A818-61633AFA206F}" srcOrd="2" destOrd="0" presId="urn:microsoft.com/office/officeart/2024/layout/Vertical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55564E-B7A7-4F58-AF4E-71C0C70F87C5}">
      <dsp:nvSpPr>
        <dsp:cNvPr id="0" name=""/>
        <dsp:cNvSpPr/>
      </dsp:nvSpPr>
      <dsp:spPr>
        <a:xfrm rot="5400000">
          <a:off x="-77181" y="77721"/>
          <a:ext cx="514544" cy="360181"/>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Verdana Pro" panose="020B0604030504040204" pitchFamily="34" charset="0"/>
            </a:rPr>
            <a:t>1</a:t>
          </a:r>
        </a:p>
      </dsp:txBody>
      <dsp:txXfrm rot="-5400000">
        <a:off x="1" y="180631"/>
        <a:ext cx="360181" cy="154363"/>
      </dsp:txXfrm>
    </dsp:sp>
    <dsp:sp modelId="{FE7A7912-D492-430B-B70B-5EF811544F06}">
      <dsp:nvSpPr>
        <dsp:cNvPr id="0" name=""/>
        <dsp:cNvSpPr/>
      </dsp:nvSpPr>
      <dsp:spPr>
        <a:xfrm rot="5400000">
          <a:off x="4127663" y="-3766942"/>
          <a:ext cx="334453" cy="7869418"/>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None/>
          </a:pPr>
          <a:r>
            <a:rPr lang="en-US" sz="1900" kern="1200" dirty="0">
              <a:latin typeface="Verdana Pro" panose="020B0604030504040204" pitchFamily="34" charset="0"/>
            </a:rPr>
            <a:t>What are the new </a:t>
          </a:r>
          <a:r>
            <a:rPr lang="en-US" sz="1900" kern="1200" dirty="0" err="1">
              <a:latin typeface="Verdana Pro" panose="020B0604030504040204" pitchFamily="34" charset="0"/>
            </a:rPr>
            <a:t>precertifications</a:t>
          </a:r>
          <a:r>
            <a:rPr lang="en-US" sz="1900" kern="1200" dirty="0">
              <a:latin typeface="Verdana Pro" panose="020B0604030504040204" pitchFamily="34" charset="0"/>
            </a:rPr>
            <a:t>?</a:t>
          </a:r>
        </a:p>
      </dsp:txBody>
      <dsp:txXfrm rot="-5400000">
        <a:off x="360181" y="16867"/>
        <a:ext cx="7853091" cy="301799"/>
      </dsp:txXfrm>
    </dsp:sp>
    <dsp:sp modelId="{536AD402-A7C8-4604-86BF-2A1DEDAC4958}">
      <dsp:nvSpPr>
        <dsp:cNvPr id="0" name=""/>
        <dsp:cNvSpPr/>
      </dsp:nvSpPr>
      <dsp:spPr>
        <a:xfrm rot="5400000">
          <a:off x="-77181" y="515235"/>
          <a:ext cx="514544" cy="360181"/>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Verdana Pro" panose="020B0604030504040204" pitchFamily="34" charset="0"/>
            </a:rPr>
            <a:t>2</a:t>
          </a:r>
        </a:p>
      </dsp:txBody>
      <dsp:txXfrm rot="-5400000">
        <a:off x="1" y="618145"/>
        <a:ext cx="360181" cy="154363"/>
      </dsp:txXfrm>
    </dsp:sp>
    <dsp:sp modelId="{B87C861F-682B-41D0-B615-F6AB4CF26C0C}">
      <dsp:nvSpPr>
        <dsp:cNvPr id="0" name=""/>
        <dsp:cNvSpPr/>
      </dsp:nvSpPr>
      <dsp:spPr>
        <a:xfrm rot="5400000">
          <a:off x="4127663" y="-3329428"/>
          <a:ext cx="334453" cy="7869418"/>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None/>
          </a:pPr>
          <a:r>
            <a:rPr lang="en-US" sz="1900" kern="1200" dirty="0">
              <a:latin typeface="Verdana Pro" panose="020B0604030504040204" pitchFamily="34" charset="0"/>
            </a:rPr>
            <a:t>Why does TxDOT need these </a:t>
          </a:r>
          <a:r>
            <a:rPr lang="en-US" sz="1900" kern="1200" dirty="0" err="1">
              <a:latin typeface="Verdana Pro" panose="020B0604030504040204" pitchFamily="34" charset="0"/>
            </a:rPr>
            <a:t>precertifications</a:t>
          </a:r>
          <a:r>
            <a:rPr lang="en-US" sz="1900" kern="1200" dirty="0">
              <a:latin typeface="Verdana Pro" panose="020B0604030504040204" pitchFamily="34" charset="0"/>
            </a:rPr>
            <a:t>? </a:t>
          </a:r>
        </a:p>
      </dsp:txBody>
      <dsp:txXfrm rot="-5400000">
        <a:off x="360181" y="454381"/>
        <a:ext cx="7853091" cy="301799"/>
      </dsp:txXfrm>
    </dsp:sp>
    <dsp:sp modelId="{54CE3A2D-17E9-4719-A356-3835D631C246}">
      <dsp:nvSpPr>
        <dsp:cNvPr id="0" name=""/>
        <dsp:cNvSpPr/>
      </dsp:nvSpPr>
      <dsp:spPr>
        <a:xfrm rot="5400000">
          <a:off x="-77181" y="952750"/>
          <a:ext cx="514544" cy="360181"/>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Verdana Pro" panose="020B0604030504040204" pitchFamily="34" charset="0"/>
            </a:rPr>
            <a:t>3</a:t>
          </a:r>
        </a:p>
      </dsp:txBody>
      <dsp:txXfrm rot="-5400000">
        <a:off x="1" y="1055660"/>
        <a:ext cx="360181" cy="154363"/>
      </dsp:txXfrm>
    </dsp:sp>
    <dsp:sp modelId="{403AF699-90C5-408C-9C15-2C1859DB0AE7}">
      <dsp:nvSpPr>
        <dsp:cNvPr id="0" name=""/>
        <dsp:cNvSpPr/>
      </dsp:nvSpPr>
      <dsp:spPr>
        <a:xfrm rot="5400000">
          <a:off x="4127663" y="-2891913"/>
          <a:ext cx="334453" cy="7869418"/>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None/>
          </a:pPr>
          <a:r>
            <a:rPr lang="en-US" sz="1900" kern="1200" dirty="0">
              <a:latin typeface="Verdana Pro" panose="020B0604030504040204" pitchFamily="34" charset="0"/>
            </a:rPr>
            <a:t>4.8.1 – Roundabout Planning &amp; Operations Analysis</a:t>
          </a:r>
        </a:p>
      </dsp:txBody>
      <dsp:txXfrm rot="-5400000">
        <a:off x="360181" y="891896"/>
        <a:ext cx="7853091" cy="301799"/>
      </dsp:txXfrm>
    </dsp:sp>
    <dsp:sp modelId="{0C8394B3-B225-49FA-8906-AABAEB1E2003}">
      <dsp:nvSpPr>
        <dsp:cNvPr id="0" name=""/>
        <dsp:cNvSpPr/>
      </dsp:nvSpPr>
      <dsp:spPr>
        <a:xfrm rot="5400000">
          <a:off x="-77181" y="1390264"/>
          <a:ext cx="514544" cy="360181"/>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Verdana Pro" panose="020B0604030504040204" pitchFamily="34" charset="0"/>
            </a:rPr>
            <a:t>4</a:t>
          </a:r>
        </a:p>
      </dsp:txBody>
      <dsp:txXfrm rot="-5400000">
        <a:off x="1" y="1493174"/>
        <a:ext cx="360181" cy="154363"/>
      </dsp:txXfrm>
    </dsp:sp>
    <dsp:sp modelId="{71B31966-A27F-4CD3-B4F3-A7D8D5524CBC}">
      <dsp:nvSpPr>
        <dsp:cNvPr id="0" name=""/>
        <dsp:cNvSpPr/>
      </dsp:nvSpPr>
      <dsp:spPr>
        <a:xfrm rot="5400000">
          <a:off x="4127663" y="-2454399"/>
          <a:ext cx="334453" cy="7869418"/>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None/>
          </a:pPr>
          <a:r>
            <a:rPr lang="en-US" sz="1900" kern="1200" dirty="0">
              <a:latin typeface="Verdana Pro" panose="020B0604030504040204" pitchFamily="34" charset="0"/>
            </a:rPr>
            <a:t>4.8.2 – Roundabout Geometric Design &amp; Review - Basic</a:t>
          </a:r>
        </a:p>
      </dsp:txBody>
      <dsp:txXfrm rot="-5400000">
        <a:off x="360181" y="1329410"/>
        <a:ext cx="7853091" cy="301799"/>
      </dsp:txXfrm>
    </dsp:sp>
    <dsp:sp modelId="{39A0EE6E-071F-47A2-A75C-DBC33F13704B}">
      <dsp:nvSpPr>
        <dsp:cNvPr id="0" name=""/>
        <dsp:cNvSpPr/>
      </dsp:nvSpPr>
      <dsp:spPr>
        <a:xfrm rot="5400000">
          <a:off x="-77181" y="1827779"/>
          <a:ext cx="514544" cy="360181"/>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Verdana Pro" panose="020B0604030504040204" pitchFamily="34" charset="0"/>
            </a:rPr>
            <a:t>5</a:t>
          </a:r>
        </a:p>
      </dsp:txBody>
      <dsp:txXfrm rot="-5400000">
        <a:off x="1" y="1930689"/>
        <a:ext cx="360181" cy="154363"/>
      </dsp:txXfrm>
    </dsp:sp>
    <dsp:sp modelId="{8A598D56-B672-4417-A5DD-D8B9ACD6F3AF}">
      <dsp:nvSpPr>
        <dsp:cNvPr id="0" name=""/>
        <dsp:cNvSpPr/>
      </dsp:nvSpPr>
      <dsp:spPr>
        <a:xfrm rot="5400000">
          <a:off x="4127663" y="-2016884"/>
          <a:ext cx="334453" cy="7869418"/>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None/>
          </a:pPr>
          <a:r>
            <a:rPr lang="en-US" sz="1900" kern="1200" dirty="0">
              <a:latin typeface="Verdana Pro" panose="020B0604030504040204" pitchFamily="34" charset="0"/>
            </a:rPr>
            <a:t>4.8.3 – Roundabout Geometric Design &amp; Review – Complex</a:t>
          </a:r>
        </a:p>
      </dsp:txBody>
      <dsp:txXfrm rot="-5400000">
        <a:off x="360181" y="1766925"/>
        <a:ext cx="7853091" cy="301799"/>
      </dsp:txXfrm>
    </dsp:sp>
    <dsp:sp modelId="{5F1864CF-7D8D-4196-AFAB-46B5BC9F0383}">
      <dsp:nvSpPr>
        <dsp:cNvPr id="0" name=""/>
        <dsp:cNvSpPr/>
      </dsp:nvSpPr>
      <dsp:spPr>
        <a:xfrm rot="5400000">
          <a:off x="-77181" y="2265293"/>
          <a:ext cx="514544" cy="360181"/>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Verdana Pro" panose="020B0604030504040204" pitchFamily="34" charset="0"/>
            </a:rPr>
            <a:t>6</a:t>
          </a:r>
        </a:p>
      </dsp:txBody>
      <dsp:txXfrm rot="-5400000">
        <a:off x="1" y="2368203"/>
        <a:ext cx="360181" cy="154363"/>
      </dsp:txXfrm>
    </dsp:sp>
    <dsp:sp modelId="{235FA051-3740-46DB-8997-E8C880FEBEAE}">
      <dsp:nvSpPr>
        <dsp:cNvPr id="0" name=""/>
        <dsp:cNvSpPr/>
      </dsp:nvSpPr>
      <dsp:spPr>
        <a:xfrm rot="5400000">
          <a:off x="4127663" y="-1579370"/>
          <a:ext cx="334453" cy="7869418"/>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Font typeface="Arial" panose="020B0604020202020204" pitchFamily="34" charset="0"/>
            <a:buNone/>
          </a:pPr>
          <a:r>
            <a:rPr lang="en-US" sz="1900" kern="1200" dirty="0">
              <a:latin typeface="Verdana Pro" panose="020B0604030504040204" pitchFamily="34" charset="0"/>
            </a:rPr>
            <a:t>Training Opportunities</a:t>
          </a:r>
        </a:p>
      </dsp:txBody>
      <dsp:txXfrm rot="-5400000">
        <a:off x="360181" y="2204439"/>
        <a:ext cx="7853091" cy="301799"/>
      </dsp:txXfrm>
    </dsp:sp>
    <dsp:sp modelId="{D30FE3F6-6CE4-4460-AAD8-BFBBB5E8E6BA}">
      <dsp:nvSpPr>
        <dsp:cNvPr id="0" name=""/>
        <dsp:cNvSpPr/>
      </dsp:nvSpPr>
      <dsp:spPr>
        <a:xfrm rot="5400000">
          <a:off x="-77181" y="2702807"/>
          <a:ext cx="514544" cy="360181"/>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Verdana Pro" panose="020B0604030504040204" pitchFamily="34" charset="0"/>
            </a:rPr>
            <a:t>7</a:t>
          </a:r>
        </a:p>
      </dsp:txBody>
      <dsp:txXfrm rot="-5400000">
        <a:off x="1" y="2805717"/>
        <a:ext cx="360181" cy="154363"/>
      </dsp:txXfrm>
    </dsp:sp>
    <dsp:sp modelId="{B7A8658C-F178-49E0-A0BF-DC690555DED7}">
      <dsp:nvSpPr>
        <dsp:cNvPr id="0" name=""/>
        <dsp:cNvSpPr/>
      </dsp:nvSpPr>
      <dsp:spPr>
        <a:xfrm rot="5400000">
          <a:off x="4127663" y="-1141856"/>
          <a:ext cx="334453" cy="7869418"/>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None/>
          </a:pPr>
          <a:r>
            <a:rPr lang="en-US" sz="1900" kern="1200" dirty="0">
              <a:latin typeface="Verdana Pro" panose="020B0604030504040204" pitchFamily="34" charset="0"/>
            </a:rPr>
            <a:t>Precertification Application Recap</a:t>
          </a:r>
        </a:p>
      </dsp:txBody>
      <dsp:txXfrm rot="-5400000">
        <a:off x="360181" y="2641953"/>
        <a:ext cx="7853091" cy="301799"/>
      </dsp:txXfrm>
    </dsp:sp>
    <dsp:sp modelId="{42AA4058-DE36-4C05-A38E-ED89698C2062}">
      <dsp:nvSpPr>
        <dsp:cNvPr id="0" name=""/>
        <dsp:cNvSpPr/>
      </dsp:nvSpPr>
      <dsp:spPr>
        <a:xfrm rot="5400000">
          <a:off x="-77181" y="3140322"/>
          <a:ext cx="514544" cy="360181"/>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Verdana Pro" panose="020B0604030504040204" pitchFamily="34" charset="0"/>
            </a:rPr>
            <a:t>8</a:t>
          </a:r>
        </a:p>
      </dsp:txBody>
      <dsp:txXfrm rot="-5400000">
        <a:off x="1" y="3243232"/>
        <a:ext cx="360181" cy="154363"/>
      </dsp:txXfrm>
    </dsp:sp>
    <dsp:sp modelId="{87900C46-9E5A-450B-9FF3-9B0250A285E9}">
      <dsp:nvSpPr>
        <dsp:cNvPr id="0" name=""/>
        <dsp:cNvSpPr/>
      </dsp:nvSpPr>
      <dsp:spPr>
        <a:xfrm rot="5400000">
          <a:off x="4127663" y="-704341"/>
          <a:ext cx="334453" cy="7869418"/>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None/>
          </a:pPr>
          <a:r>
            <a:rPr lang="en-US" sz="1900" kern="1200" dirty="0">
              <a:latin typeface="Verdana Pro" panose="020B0604030504040204" pitchFamily="34" charset="0"/>
            </a:rPr>
            <a:t>Questions and Discussion</a:t>
          </a:r>
        </a:p>
      </dsp:txBody>
      <dsp:txXfrm rot="-5400000">
        <a:off x="360181" y="3079468"/>
        <a:ext cx="7853091" cy="3017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2B3E14-6A99-476E-BC55-911B5F3C582B}">
      <dsp:nvSpPr>
        <dsp:cNvPr id="0" name=""/>
        <dsp:cNvSpPr/>
      </dsp:nvSpPr>
      <dsp:spPr>
        <a:xfrm>
          <a:off x="-3817027" y="-586236"/>
          <a:ext cx="4549430" cy="4549430"/>
        </a:xfrm>
        <a:prstGeom prst="blockArc">
          <a:avLst>
            <a:gd name="adj1" fmla="val 18900000"/>
            <a:gd name="adj2" fmla="val 2700000"/>
            <a:gd name="adj3" fmla="val 475"/>
          </a:avLst>
        </a:prstGeom>
        <a:noFill/>
        <a:ln w="1905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F74E38-DD54-4F87-BC1F-1BA6CBCD611D}">
      <dsp:nvSpPr>
        <dsp:cNvPr id="0" name=""/>
        <dsp:cNvSpPr/>
      </dsp:nvSpPr>
      <dsp:spPr>
        <a:xfrm>
          <a:off x="470988" y="337695"/>
          <a:ext cx="4414816" cy="675391"/>
        </a:xfrm>
        <a:prstGeom prst="rect">
          <a:avLst/>
        </a:prstGeom>
        <a:solidFill>
          <a:schemeClr val="accent5">
            <a:alpha val="9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6092" tIns="35560" rIns="35560" bIns="35560" numCol="1" spcCol="1270" anchor="ctr" anchorCtr="0">
          <a:noAutofit/>
        </a:bodyPr>
        <a:lstStyle/>
        <a:p>
          <a:pPr marL="0" lvl="0" indent="0" algn="l" defTabSz="622300">
            <a:lnSpc>
              <a:spcPct val="90000"/>
            </a:lnSpc>
            <a:spcBef>
              <a:spcPct val="0"/>
            </a:spcBef>
            <a:spcAft>
              <a:spcPct val="35000"/>
            </a:spcAft>
            <a:buFont typeface="Arial" panose="020B0604020202020204" pitchFamily="34" charset="0"/>
            <a:buNone/>
          </a:pPr>
          <a:r>
            <a:rPr lang="en-US" sz="1400" kern="1200" dirty="0"/>
            <a:t>Select the work categories that align with your qualifications and experience</a:t>
          </a:r>
        </a:p>
      </dsp:txBody>
      <dsp:txXfrm>
        <a:off x="470988" y="337695"/>
        <a:ext cx="4414816" cy="675391"/>
      </dsp:txXfrm>
    </dsp:sp>
    <dsp:sp modelId="{27A0F359-5E2C-4F06-A27F-233B3F25B1A0}">
      <dsp:nvSpPr>
        <dsp:cNvPr id="0" name=""/>
        <dsp:cNvSpPr/>
      </dsp:nvSpPr>
      <dsp:spPr>
        <a:xfrm>
          <a:off x="48868" y="253271"/>
          <a:ext cx="844239" cy="844239"/>
        </a:xfrm>
        <a:prstGeom prst="ellipse">
          <a:avLst/>
        </a:prstGeom>
        <a:solidFill>
          <a:schemeClr val="lt1">
            <a:hueOff val="0"/>
            <a:satOff val="0"/>
            <a:lumOff val="0"/>
            <a:alphaOff val="0"/>
          </a:schemeClr>
        </a:solidFill>
        <a:ln w="19050" cap="flat" cmpd="sng" algn="ctr">
          <a:solidFill>
            <a:schemeClr val="accent5">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8089C7-6848-4747-AE34-F572A05082BC}">
      <dsp:nvSpPr>
        <dsp:cNvPr id="0" name=""/>
        <dsp:cNvSpPr/>
      </dsp:nvSpPr>
      <dsp:spPr>
        <a:xfrm>
          <a:off x="716492" y="1350782"/>
          <a:ext cx="4169311" cy="675391"/>
        </a:xfrm>
        <a:prstGeom prst="rect">
          <a:avLst/>
        </a:prstGeom>
        <a:solidFill>
          <a:schemeClr val="accent5">
            <a:alpha val="90000"/>
            <a:hueOff val="0"/>
            <a:satOff val="0"/>
            <a:lumOff val="0"/>
            <a:alphaOff val="-2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6092" tIns="35560" rIns="35560" bIns="35560" numCol="1" spcCol="1270" anchor="ctr" anchorCtr="0">
          <a:noAutofit/>
        </a:bodyPr>
        <a:lstStyle/>
        <a:p>
          <a:pPr marL="0" lvl="0" indent="0" algn="l" defTabSz="622300">
            <a:lnSpc>
              <a:spcPct val="90000"/>
            </a:lnSpc>
            <a:spcBef>
              <a:spcPct val="0"/>
            </a:spcBef>
            <a:spcAft>
              <a:spcPct val="35000"/>
            </a:spcAft>
            <a:buFont typeface="Arial" panose="020B0604020202020204" pitchFamily="34" charset="0"/>
            <a:buNone/>
          </a:pPr>
          <a:r>
            <a:rPr lang="en-US" sz="1400" kern="1200" dirty="0"/>
            <a:t>Submit an individual application for each employee seeking precertification</a:t>
          </a:r>
        </a:p>
      </dsp:txBody>
      <dsp:txXfrm>
        <a:off x="716492" y="1350782"/>
        <a:ext cx="4169311" cy="675391"/>
      </dsp:txXfrm>
    </dsp:sp>
    <dsp:sp modelId="{EFA4FB0D-046E-402E-AA33-B92E44E42E57}">
      <dsp:nvSpPr>
        <dsp:cNvPr id="0" name=""/>
        <dsp:cNvSpPr/>
      </dsp:nvSpPr>
      <dsp:spPr>
        <a:xfrm>
          <a:off x="294373" y="1266358"/>
          <a:ext cx="844239" cy="844239"/>
        </a:xfrm>
        <a:prstGeom prst="ellipse">
          <a:avLst/>
        </a:prstGeom>
        <a:solidFill>
          <a:schemeClr val="lt1">
            <a:hueOff val="0"/>
            <a:satOff val="0"/>
            <a:lumOff val="0"/>
            <a:alphaOff val="0"/>
          </a:schemeClr>
        </a:solidFill>
        <a:ln w="19050" cap="flat" cmpd="sng" algn="ctr">
          <a:solidFill>
            <a:schemeClr val="accent5">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sp>
    <dsp:sp modelId="{858424EA-19CA-44FD-B335-871DD9258977}">
      <dsp:nvSpPr>
        <dsp:cNvPr id="0" name=""/>
        <dsp:cNvSpPr/>
      </dsp:nvSpPr>
      <dsp:spPr>
        <a:xfrm>
          <a:off x="470988" y="2363869"/>
          <a:ext cx="4414816" cy="675391"/>
        </a:xfrm>
        <a:prstGeom prst="rect">
          <a:avLst/>
        </a:prstGeom>
        <a:solidFill>
          <a:schemeClr val="accent5">
            <a:alpha val="90000"/>
            <a:hueOff val="0"/>
            <a:satOff val="0"/>
            <a:lumOff val="0"/>
            <a:alpha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6092" tIns="35560" rIns="35560" bIns="35560" numCol="1" spcCol="1270" anchor="ctr" anchorCtr="0">
          <a:noAutofit/>
        </a:bodyPr>
        <a:lstStyle/>
        <a:p>
          <a:pPr marL="0" lvl="0" indent="0" algn="l" defTabSz="622300">
            <a:lnSpc>
              <a:spcPct val="90000"/>
            </a:lnSpc>
            <a:spcBef>
              <a:spcPct val="0"/>
            </a:spcBef>
            <a:spcAft>
              <a:spcPct val="35000"/>
            </a:spcAft>
            <a:buFont typeface="Arial" panose="020B0604020202020204" pitchFamily="34" charset="0"/>
            <a:buNone/>
          </a:pPr>
          <a:r>
            <a:rPr lang="en-US" sz="1400" kern="1200" dirty="0"/>
            <a:t>Describe project experience in first person, clearly outlining your specific role and responsibilities</a:t>
          </a:r>
        </a:p>
      </dsp:txBody>
      <dsp:txXfrm>
        <a:off x="470988" y="2363869"/>
        <a:ext cx="4414816" cy="675391"/>
      </dsp:txXfrm>
    </dsp:sp>
    <dsp:sp modelId="{B5AAEB1F-E8D9-47D6-8FE7-FCB52A48A3D8}">
      <dsp:nvSpPr>
        <dsp:cNvPr id="0" name=""/>
        <dsp:cNvSpPr/>
      </dsp:nvSpPr>
      <dsp:spPr>
        <a:xfrm>
          <a:off x="48868" y="2279445"/>
          <a:ext cx="844239" cy="844239"/>
        </a:xfrm>
        <a:prstGeom prst="ellipse">
          <a:avLst/>
        </a:prstGeom>
        <a:solidFill>
          <a:schemeClr val="lt1">
            <a:hueOff val="0"/>
            <a:satOff val="0"/>
            <a:lumOff val="0"/>
            <a:alphaOff val="0"/>
          </a:schemeClr>
        </a:solidFill>
        <a:ln w="19050" cap="flat" cmpd="sng" algn="ctr">
          <a:solidFill>
            <a:schemeClr val="accent5">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FA613D-6E8F-488E-8BD5-595C3B96F880}">
      <dsp:nvSpPr>
        <dsp:cNvPr id="0" name=""/>
        <dsp:cNvSpPr/>
      </dsp:nvSpPr>
      <dsp:spPr>
        <a:xfrm>
          <a:off x="0" y="0"/>
          <a:ext cx="4225166" cy="701900"/>
        </a:xfrm>
        <a:prstGeom prst="roundRect">
          <a:avLst>
            <a:gd name="adj" fmla="val 10000"/>
          </a:avLst>
        </a:prstGeom>
        <a:solidFill>
          <a:schemeClr val="accent5">
            <a:alpha val="9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Create work category records</a:t>
          </a:r>
        </a:p>
      </dsp:txBody>
      <dsp:txXfrm>
        <a:off x="20558" y="20558"/>
        <a:ext cx="3408449" cy="660784"/>
      </dsp:txXfrm>
    </dsp:sp>
    <dsp:sp modelId="{D8F40362-349E-4DFD-AF88-AF68EAB08368}">
      <dsp:nvSpPr>
        <dsp:cNvPr id="0" name=""/>
        <dsp:cNvSpPr/>
      </dsp:nvSpPr>
      <dsp:spPr>
        <a:xfrm>
          <a:off x="353857" y="829519"/>
          <a:ext cx="4225166" cy="701900"/>
        </a:xfrm>
        <a:prstGeom prst="roundRect">
          <a:avLst>
            <a:gd name="adj" fmla="val 10000"/>
          </a:avLst>
        </a:prstGeom>
        <a:solidFill>
          <a:schemeClr val="accent5">
            <a:alpha val="90000"/>
            <a:hueOff val="0"/>
            <a:satOff val="0"/>
            <a:lumOff val="0"/>
            <a:alphaOff val="-13333"/>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Create project records</a:t>
          </a:r>
        </a:p>
      </dsp:txBody>
      <dsp:txXfrm>
        <a:off x="374415" y="850077"/>
        <a:ext cx="3373957" cy="660784"/>
      </dsp:txXfrm>
    </dsp:sp>
    <dsp:sp modelId="{4E78AAC3-1DFD-4157-8133-56D83074830C}">
      <dsp:nvSpPr>
        <dsp:cNvPr id="0" name=""/>
        <dsp:cNvSpPr/>
      </dsp:nvSpPr>
      <dsp:spPr>
        <a:xfrm>
          <a:off x="702433" y="1659038"/>
          <a:ext cx="4225166" cy="701900"/>
        </a:xfrm>
        <a:prstGeom prst="roundRect">
          <a:avLst>
            <a:gd name="adj" fmla="val 10000"/>
          </a:avLst>
        </a:prstGeom>
        <a:solidFill>
          <a:schemeClr val="accent5">
            <a:alpha val="90000"/>
            <a:hueOff val="0"/>
            <a:satOff val="0"/>
            <a:lumOff val="0"/>
            <a:alphaOff val="-26667"/>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Create certification records</a:t>
          </a:r>
        </a:p>
      </dsp:txBody>
      <dsp:txXfrm>
        <a:off x="722991" y="1679596"/>
        <a:ext cx="3379238" cy="660784"/>
      </dsp:txXfrm>
    </dsp:sp>
    <dsp:sp modelId="{7576AE51-DD53-48C4-AFEF-92609EB521C5}">
      <dsp:nvSpPr>
        <dsp:cNvPr id="0" name=""/>
        <dsp:cNvSpPr/>
      </dsp:nvSpPr>
      <dsp:spPr>
        <a:xfrm>
          <a:off x="1056291" y="2488558"/>
          <a:ext cx="4225166" cy="701900"/>
        </a:xfrm>
        <a:prstGeom prst="roundRect">
          <a:avLst>
            <a:gd name="adj" fmla="val 10000"/>
          </a:avLst>
        </a:prstGeom>
        <a:solidFill>
          <a:schemeClr val="accent5">
            <a:alpha val="90000"/>
            <a:hueOff val="0"/>
            <a:satOff val="0"/>
            <a:lumOff val="0"/>
            <a:alpha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Submit for approval</a:t>
          </a:r>
        </a:p>
      </dsp:txBody>
      <dsp:txXfrm>
        <a:off x="1076849" y="2509116"/>
        <a:ext cx="3373957" cy="660784"/>
      </dsp:txXfrm>
    </dsp:sp>
    <dsp:sp modelId="{F9524E30-05EA-48F2-89D4-FF39EC17FDCB}">
      <dsp:nvSpPr>
        <dsp:cNvPr id="0" name=""/>
        <dsp:cNvSpPr/>
      </dsp:nvSpPr>
      <dsp:spPr>
        <a:xfrm>
          <a:off x="3768930" y="537592"/>
          <a:ext cx="456235" cy="456235"/>
        </a:xfrm>
        <a:prstGeom prst="downArrow">
          <a:avLst>
            <a:gd name="adj1" fmla="val 55000"/>
            <a:gd name="adj2" fmla="val 45000"/>
          </a:avLst>
        </a:prstGeom>
        <a:solidFill>
          <a:schemeClr val="accent5">
            <a:alpha val="90000"/>
            <a:tint val="40000"/>
            <a:hueOff val="0"/>
            <a:satOff val="0"/>
            <a:lumOff val="0"/>
            <a:alphaOff val="0"/>
          </a:schemeClr>
        </a:solidFill>
        <a:ln w="1905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3871583" y="537592"/>
        <a:ext cx="250929" cy="343317"/>
      </dsp:txXfrm>
    </dsp:sp>
    <dsp:sp modelId="{BADF51B2-CB56-4145-837E-51E7FCCBE69E}">
      <dsp:nvSpPr>
        <dsp:cNvPr id="0" name=""/>
        <dsp:cNvSpPr/>
      </dsp:nvSpPr>
      <dsp:spPr>
        <a:xfrm>
          <a:off x="4122788" y="1367111"/>
          <a:ext cx="456235" cy="456235"/>
        </a:xfrm>
        <a:prstGeom prst="downArrow">
          <a:avLst>
            <a:gd name="adj1" fmla="val 55000"/>
            <a:gd name="adj2" fmla="val 45000"/>
          </a:avLst>
        </a:prstGeom>
        <a:solidFill>
          <a:schemeClr val="accent5">
            <a:alpha val="90000"/>
            <a:tint val="40000"/>
            <a:hueOff val="0"/>
            <a:satOff val="0"/>
            <a:lumOff val="0"/>
            <a:alphaOff val="-20000"/>
          </a:schemeClr>
        </a:solidFill>
        <a:ln w="1905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225441" y="1367111"/>
        <a:ext cx="250929" cy="343317"/>
      </dsp:txXfrm>
    </dsp:sp>
    <dsp:sp modelId="{4C907DD9-D2E7-4521-A0A4-A4E51EC5939F}">
      <dsp:nvSpPr>
        <dsp:cNvPr id="0" name=""/>
        <dsp:cNvSpPr/>
      </dsp:nvSpPr>
      <dsp:spPr>
        <a:xfrm>
          <a:off x="4471364" y="2196631"/>
          <a:ext cx="456235" cy="456235"/>
        </a:xfrm>
        <a:prstGeom prst="downArrow">
          <a:avLst>
            <a:gd name="adj1" fmla="val 55000"/>
            <a:gd name="adj2" fmla="val 45000"/>
          </a:avLst>
        </a:prstGeom>
        <a:solidFill>
          <a:schemeClr val="accent5">
            <a:alpha val="90000"/>
            <a:tint val="40000"/>
            <a:hueOff val="0"/>
            <a:satOff val="0"/>
            <a:lumOff val="0"/>
            <a:alphaOff val="-40000"/>
          </a:schemeClr>
        </a:solidFill>
        <a:ln w="1905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574017" y="2196631"/>
        <a:ext cx="250929" cy="3433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043494-3A5C-4306-95E0-2651577EC024}">
      <dsp:nvSpPr>
        <dsp:cNvPr id="0" name=""/>
        <dsp:cNvSpPr/>
      </dsp:nvSpPr>
      <dsp:spPr>
        <a:xfrm rot="5400000">
          <a:off x="4330653" y="-2820908"/>
          <a:ext cx="784975" cy="6429822"/>
        </a:xfrm>
        <a:prstGeom prst="round2SameRect">
          <a:avLst>
            <a:gd name="adj1" fmla="val 15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011" tIns="77538" rIns="84011" bIns="77538" numCol="1" spcCol="1270" anchor="ctr" anchorCtr="0">
          <a:noAutofit/>
        </a:bodyPr>
        <a:lstStyle/>
        <a:p>
          <a:pPr marL="0" lvl="0" indent="0" algn="l" defTabSz="800100">
            <a:lnSpc>
              <a:spcPct val="90000"/>
            </a:lnSpc>
            <a:spcBef>
              <a:spcPct val="0"/>
            </a:spcBef>
            <a:spcAft>
              <a:spcPct val="35000"/>
            </a:spcAft>
            <a:buNone/>
          </a:pPr>
          <a:r>
            <a:rPr lang="en-US" sz="1800" kern="1200" dirty="0"/>
            <a:t>Initial Review</a:t>
          </a:r>
        </a:p>
      </dsp:txBody>
      <dsp:txXfrm rot="16200000">
        <a:off x="22991" y="24506"/>
        <a:ext cx="1564619" cy="738993"/>
      </dsp:txXfrm>
    </dsp:sp>
    <dsp:sp modelId="{49F0E454-E323-4FAC-ADFD-D24DD077B375}">
      <dsp:nvSpPr>
        <dsp:cNvPr id="0" name=""/>
        <dsp:cNvSpPr/>
      </dsp:nvSpPr>
      <dsp:spPr>
        <a:xfrm>
          <a:off x="1587610" y="1515"/>
          <a:ext cx="6350442" cy="78497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34418" tIns="77538" rIns="134418" bIns="77538" numCol="1" spcCol="1270" anchor="ctr" anchorCtr="0">
          <a:noAutofit/>
        </a:bodyPr>
        <a:lstStyle/>
        <a:p>
          <a:pPr marL="0" lvl="0" indent="0" algn="l" defTabSz="666750">
            <a:lnSpc>
              <a:spcPct val="90000"/>
            </a:lnSpc>
            <a:spcBef>
              <a:spcPct val="0"/>
            </a:spcBef>
            <a:spcAft>
              <a:spcPct val="35000"/>
            </a:spcAft>
            <a:buNone/>
          </a:pPr>
          <a:r>
            <a:rPr lang="en-US" sz="1500" kern="1200" dirty="0"/>
            <a:t>Applications received are reviewed by the </a:t>
          </a:r>
          <a:r>
            <a:rPr lang="en-US" sz="1500" kern="1200" dirty="0" err="1"/>
            <a:t>Precert</a:t>
          </a:r>
          <a:r>
            <a:rPr lang="en-US" sz="1500" kern="1200" dirty="0"/>
            <a:t> Manager within 2-3 days</a:t>
          </a:r>
        </a:p>
      </dsp:txBody>
      <dsp:txXfrm>
        <a:off x="1587610" y="1515"/>
        <a:ext cx="6350442" cy="784975"/>
      </dsp:txXfrm>
    </dsp:sp>
    <dsp:sp modelId="{2B25A6B7-50F3-4304-9A1A-576A7753625B}">
      <dsp:nvSpPr>
        <dsp:cNvPr id="0" name=""/>
        <dsp:cNvSpPr/>
      </dsp:nvSpPr>
      <dsp:spPr>
        <a:xfrm rot="16200000">
          <a:off x="401317" y="-399802"/>
          <a:ext cx="784975" cy="1587610"/>
        </a:xfrm>
        <a:prstGeom prst="round2SameRect">
          <a:avLst>
            <a:gd name="adj1" fmla="val 1000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77538" rIns="84011" bIns="77538" numCol="1" spcCol="1270" anchor="ctr" anchorCtr="0">
          <a:noAutofit/>
        </a:bodyPr>
        <a:lstStyle/>
        <a:p>
          <a:pPr marL="0" lvl="0" indent="0" algn="l" defTabSz="800100">
            <a:lnSpc>
              <a:spcPct val="90000"/>
            </a:lnSpc>
            <a:spcBef>
              <a:spcPct val="0"/>
            </a:spcBef>
            <a:spcAft>
              <a:spcPct val="35000"/>
            </a:spcAft>
            <a:buNone/>
          </a:pPr>
          <a:r>
            <a:rPr lang="en-US" sz="1800" kern="1200" dirty="0"/>
            <a:t>Initial Review</a:t>
          </a:r>
        </a:p>
      </dsp:txBody>
      <dsp:txXfrm rot="5400000">
        <a:off x="22991" y="24506"/>
        <a:ext cx="1564619" cy="738993"/>
      </dsp:txXfrm>
    </dsp:sp>
    <dsp:sp modelId="{355F503C-BCF4-49E2-BEBD-9A16FBEC95D3}">
      <dsp:nvSpPr>
        <dsp:cNvPr id="0" name=""/>
        <dsp:cNvSpPr/>
      </dsp:nvSpPr>
      <dsp:spPr>
        <a:xfrm rot="5400000">
          <a:off x="4330653" y="-1988834"/>
          <a:ext cx="784975" cy="6429822"/>
        </a:xfrm>
        <a:prstGeom prst="round2SameRect">
          <a:avLst>
            <a:gd name="adj1" fmla="val 15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011" tIns="77538" rIns="84011" bIns="77538" numCol="1" spcCol="1270" anchor="ctr" anchorCtr="0">
          <a:noAutofit/>
        </a:bodyPr>
        <a:lstStyle/>
        <a:p>
          <a:pPr marL="0" lvl="0" indent="0" algn="l" defTabSz="800100">
            <a:lnSpc>
              <a:spcPct val="90000"/>
            </a:lnSpc>
            <a:spcBef>
              <a:spcPct val="0"/>
            </a:spcBef>
            <a:spcAft>
              <a:spcPct val="35000"/>
            </a:spcAft>
            <a:buNone/>
          </a:pPr>
          <a:r>
            <a:rPr lang="en-US" sz="1800" kern="1200" dirty="0"/>
            <a:t>Final Review</a:t>
          </a:r>
        </a:p>
      </dsp:txBody>
      <dsp:txXfrm rot="16200000">
        <a:off x="22991" y="856580"/>
        <a:ext cx="1564619" cy="738993"/>
      </dsp:txXfrm>
    </dsp:sp>
    <dsp:sp modelId="{B7111662-610F-4B86-A22C-E4525956E4BE}">
      <dsp:nvSpPr>
        <dsp:cNvPr id="0" name=""/>
        <dsp:cNvSpPr/>
      </dsp:nvSpPr>
      <dsp:spPr>
        <a:xfrm>
          <a:off x="1587610" y="833589"/>
          <a:ext cx="6350442" cy="78497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34418" tIns="77538" rIns="134418" bIns="77538" numCol="1" spcCol="1270" anchor="ctr" anchorCtr="0">
          <a:noAutofit/>
        </a:bodyPr>
        <a:lstStyle/>
        <a:p>
          <a:pPr marL="0" lvl="0" indent="0" algn="l" defTabSz="666750">
            <a:lnSpc>
              <a:spcPct val="90000"/>
            </a:lnSpc>
            <a:spcBef>
              <a:spcPct val="0"/>
            </a:spcBef>
            <a:spcAft>
              <a:spcPct val="35000"/>
            </a:spcAft>
            <a:buNone/>
          </a:pPr>
          <a:r>
            <a:rPr lang="en-US" sz="1500" kern="1200" dirty="0"/>
            <a:t>Upon initial approval, the application is routed to an assigned SME within TxDOT</a:t>
          </a:r>
        </a:p>
      </dsp:txBody>
      <dsp:txXfrm>
        <a:off x="1587610" y="833589"/>
        <a:ext cx="6350442" cy="784975"/>
      </dsp:txXfrm>
    </dsp:sp>
    <dsp:sp modelId="{96E2244E-7960-4B9A-A99D-E35CFB7AABEF}">
      <dsp:nvSpPr>
        <dsp:cNvPr id="0" name=""/>
        <dsp:cNvSpPr/>
      </dsp:nvSpPr>
      <dsp:spPr>
        <a:xfrm rot="16200000">
          <a:off x="401317" y="432271"/>
          <a:ext cx="784975" cy="1587610"/>
        </a:xfrm>
        <a:prstGeom prst="round2SameRect">
          <a:avLst>
            <a:gd name="adj1" fmla="val 1000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77538" rIns="84011" bIns="77538" numCol="1" spcCol="1270" anchor="ctr" anchorCtr="0">
          <a:noAutofit/>
        </a:bodyPr>
        <a:lstStyle/>
        <a:p>
          <a:pPr marL="0" lvl="0" indent="0" algn="l" defTabSz="800100">
            <a:lnSpc>
              <a:spcPct val="90000"/>
            </a:lnSpc>
            <a:spcBef>
              <a:spcPct val="0"/>
            </a:spcBef>
            <a:spcAft>
              <a:spcPct val="35000"/>
            </a:spcAft>
            <a:buNone/>
          </a:pPr>
          <a:r>
            <a:rPr lang="en-US" sz="1800" kern="1200" dirty="0"/>
            <a:t>Final Review</a:t>
          </a:r>
        </a:p>
      </dsp:txBody>
      <dsp:txXfrm rot="5400000">
        <a:off x="22991" y="856580"/>
        <a:ext cx="1564619" cy="738993"/>
      </dsp:txXfrm>
    </dsp:sp>
    <dsp:sp modelId="{87F9D986-129A-460F-8961-FB10500A8F92}">
      <dsp:nvSpPr>
        <dsp:cNvPr id="0" name=""/>
        <dsp:cNvSpPr/>
      </dsp:nvSpPr>
      <dsp:spPr>
        <a:xfrm rot="5400000">
          <a:off x="4330653" y="-1156761"/>
          <a:ext cx="784975" cy="6429822"/>
        </a:xfrm>
        <a:prstGeom prst="round2SameRect">
          <a:avLst>
            <a:gd name="adj1" fmla="val 15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011" tIns="77538" rIns="84011" bIns="77538" numCol="1" spcCol="1270" anchor="ctr" anchorCtr="0">
          <a:noAutofit/>
        </a:bodyPr>
        <a:lstStyle/>
        <a:p>
          <a:pPr marL="0" lvl="0" indent="0" algn="l" defTabSz="800100">
            <a:lnSpc>
              <a:spcPct val="90000"/>
            </a:lnSpc>
            <a:spcBef>
              <a:spcPct val="0"/>
            </a:spcBef>
            <a:spcAft>
              <a:spcPct val="35000"/>
            </a:spcAft>
            <a:buNone/>
          </a:pPr>
          <a:r>
            <a:rPr lang="en-US" sz="1800" kern="1200" dirty="0"/>
            <a:t>Time expectation</a:t>
          </a:r>
        </a:p>
      </dsp:txBody>
      <dsp:txXfrm rot="16200000">
        <a:off x="22991" y="1688654"/>
        <a:ext cx="1564619" cy="738993"/>
      </dsp:txXfrm>
    </dsp:sp>
    <dsp:sp modelId="{6E20A49C-C167-4878-950B-6B63009D42CC}">
      <dsp:nvSpPr>
        <dsp:cNvPr id="0" name=""/>
        <dsp:cNvSpPr/>
      </dsp:nvSpPr>
      <dsp:spPr>
        <a:xfrm>
          <a:off x="1587610" y="1665662"/>
          <a:ext cx="6350442" cy="78497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34418" tIns="77538" rIns="134418" bIns="77538" numCol="1" spcCol="1270" anchor="ctr" anchorCtr="0">
          <a:noAutofit/>
        </a:bodyPr>
        <a:lstStyle/>
        <a:p>
          <a:pPr marL="0" lvl="0" indent="0" algn="l" defTabSz="666750">
            <a:lnSpc>
              <a:spcPct val="90000"/>
            </a:lnSpc>
            <a:spcBef>
              <a:spcPct val="0"/>
            </a:spcBef>
            <a:spcAft>
              <a:spcPct val="35000"/>
            </a:spcAft>
            <a:buNone/>
          </a:pPr>
          <a:r>
            <a:rPr lang="en-US" sz="1500" kern="1200" dirty="0"/>
            <a:t>Typical application processing time is 21 days; however, we must allow 60 days </a:t>
          </a:r>
        </a:p>
      </dsp:txBody>
      <dsp:txXfrm>
        <a:off x="1587610" y="1665662"/>
        <a:ext cx="6350442" cy="784975"/>
      </dsp:txXfrm>
    </dsp:sp>
    <dsp:sp modelId="{0A1B57B3-FF4D-48B9-9020-751245FDFC8E}">
      <dsp:nvSpPr>
        <dsp:cNvPr id="0" name=""/>
        <dsp:cNvSpPr/>
      </dsp:nvSpPr>
      <dsp:spPr>
        <a:xfrm rot="16200000">
          <a:off x="401317" y="1264345"/>
          <a:ext cx="784975" cy="1587610"/>
        </a:xfrm>
        <a:prstGeom prst="round2SameRect">
          <a:avLst>
            <a:gd name="adj1" fmla="val 1000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77538" rIns="84011" bIns="77538" numCol="1" spcCol="1270" anchor="ctr" anchorCtr="0">
          <a:noAutofit/>
        </a:bodyPr>
        <a:lstStyle/>
        <a:p>
          <a:pPr marL="0" lvl="0" indent="0" algn="l" defTabSz="800100">
            <a:lnSpc>
              <a:spcPct val="90000"/>
            </a:lnSpc>
            <a:spcBef>
              <a:spcPct val="0"/>
            </a:spcBef>
            <a:spcAft>
              <a:spcPct val="35000"/>
            </a:spcAft>
            <a:buNone/>
          </a:pPr>
          <a:r>
            <a:rPr lang="en-US" sz="1800" kern="1200" dirty="0"/>
            <a:t>Time expectation</a:t>
          </a:r>
        </a:p>
      </dsp:txBody>
      <dsp:txXfrm rot="5400000">
        <a:off x="22991" y="1688654"/>
        <a:ext cx="1564619" cy="738993"/>
      </dsp:txXfrm>
    </dsp:sp>
    <dsp:sp modelId="{9850C3AF-723E-498E-AC18-279AAEF11604}">
      <dsp:nvSpPr>
        <dsp:cNvPr id="0" name=""/>
        <dsp:cNvSpPr/>
      </dsp:nvSpPr>
      <dsp:spPr>
        <a:xfrm rot="5400000">
          <a:off x="4330653" y="-324687"/>
          <a:ext cx="784975" cy="6429822"/>
        </a:xfrm>
        <a:prstGeom prst="round2SameRect">
          <a:avLst>
            <a:gd name="adj1" fmla="val 15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011" tIns="77538" rIns="84011" bIns="77538" numCol="1" spcCol="1270" anchor="ctr" anchorCtr="0">
          <a:noAutofit/>
        </a:bodyPr>
        <a:lstStyle/>
        <a:p>
          <a:pPr marL="0" lvl="0" indent="0" algn="l" defTabSz="800100">
            <a:lnSpc>
              <a:spcPct val="90000"/>
            </a:lnSpc>
            <a:spcBef>
              <a:spcPct val="0"/>
            </a:spcBef>
            <a:spcAft>
              <a:spcPct val="35000"/>
            </a:spcAft>
            <a:buNone/>
          </a:pPr>
          <a:r>
            <a:rPr lang="en-US" sz="1800" kern="1200" dirty="0"/>
            <a:t>Notification</a:t>
          </a:r>
        </a:p>
      </dsp:txBody>
      <dsp:txXfrm rot="16200000">
        <a:off x="22991" y="2520727"/>
        <a:ext cx="1564619" cy="738993"/>
      </dsp:txXfrm>
    </dsp:sp>
    <dsp:sp modelId="{1A3EC40C-EE63-4059-A818-61633AFA206F}">
      <dsp:nvSpPr>
        <dsp:cNvPr id="0" name=""/>
        <dsp:cNvSpPr/>
      </dsp:nvSpPr>
      <dsp:spPr>
        <a:xfrm>
          <a:off x="1587610" y="2497736"/>
          <a:ext cx="6350442" cy="78497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34418" tIns="77538" rIns="134418" bIns="77538" numCol="1" spcCol="1270" anchor="ctr" anchorCtr="0">
          <a:noAutofit/>
        </a:bodyPr>
        <a:lstStyle/>
        <a:p>
          <a:pPr marL="0" lvl="0" indent="0" algn="l" defTabSz="666750">
            <a:lnSpc>
              <a:spcPct val="90000"/>
            </a:lnSpc>
            <a:spcBef>
              <a:spcPct val="0"/>
            </a:spcBef>
            <a:spcAft>
              <a:spcPct val="35000"/>
            </a:spcAft>
            <a:buNone/>
          </a:pPr>
          <a:r>
            <a:rPr lang="en-US" sz="1500" kern="1200" dirty="0"/>
            <a:t>Upon approval/denial the submitter will receive an </a:t>
          </a:r>
          <a:r>
            <a:rPr lang="en-US" sz="1500" kern="1200"/>
            <a:t>email notification</a:t>
          </a:r>
          <a:endParaRPr lang="en-US" sz="1500" kern="1200" dirty="0"/>
        </a:p>
      </dsp:txBody>
      <dsp:txXfrm>
        <a:off x="1587610" y="2497736"/>
        <a:ext cx="6350442" cy="784975"/>
      </dsp:txXfrm>
    </dsp:sp>
    <dsp:sp modelId="{5EE1C63C-2CDF-49E8-842A-089288D96F74}">
      <dsp:nvSpPr>
        <dsp:cNvPr id="0" name=""/>
        <dsp:cNvSpPr/>
      </dsp:nvSpPr>
      <dsp:spPr>
        <a:xfrm rot="16200000">
          <a:off x="401317" y="2096418"/>
          <a:ext cx="784975" cy="1587610"/>
        </a:xfrm>
        <a:prstGeom prst="round2SameRect">
          <a:avLst>
            <a:gd name="adj1" fmla="val 1000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77538" rIns="84011" bIns="77538" numCol="1" spcCol="1270" anchor="ctr" anchorCtr="0">
          <a:noAutofit/>
        </a:bodyPr>
        <a:lstStyle/>
        <a:p>
          <a:pPr marL="0" lvl="0" indent="0" algn="l" defTabSz="800100">
            <a:lnSpc>
              <a:spcPct val="90000"/>
            </a:lnSpc>
            <a:spcBef>
              <a:spcPct val="0"/>
            </a:spcBef>
            <a:spcAft>
              <a:spcPct val="35000"/>
            </a:spcAft>
            <a:buNone/>
          </a:pPr>
          <a:r>
            <a:rPr lang="en-US" sz="1800" kern="1200" dirty="0"/>
            <a:t>Notification</a:t>
          </a:r>
        </a:p>
      </dsp:txBody>
      <dsp:txXfrm rot="5400000">
        <a:off x="22991" y="2520727"/>
        <a:ext cx="1564619" cy="73899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24/layout/VerticalActionList">
  <dgm:title val=""/>
  <dgm:desc val=""/>
  <dgm:catLst>
    <dgm:cat type="list" pri="82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dirChoose">
      <dgm:if name="dirNorm" func="var" arg="dir" op="equ" val="norm">
        <dgm:alg type="lin">
          <dgm:param type="linDir" val="fromT"/>
          <dgm:param type="nodeHorzAlign" val="l"/>
        </dgm:alg>
      </dgm:if>
      <dgm:else name="dirRev">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alg type="composite"/>
        <dgm:shape xmlns:r="http://schemas.openxmlformats.org/officeDocument/2006/relationships" r:blip="">
          <dgm:adjLst/>
        </dgm:shape>
        <dgm:presOf/>
        <dgm:choose name="compositeDir">
          <dgm:if name="compositeNorm" func="var" arg="dir" op="equ" val="norm">
            <dgm:constrLst>
              <dgm:constr type="l" for="ch" forName="bgOutline" refType="w" fact="0.19"/>
              <dgm:constr type="t" for="ch" forName="bgOutline"/>
              <dgm:constr type="w" for="ch" forName="bgOutline" refType="w" fact="0.81"/>
              <dgm:constr type="h" for="ch" forName="bgOutline" refType="h"/>
              <dgm:constr type="l" for="ch" forName="parentText"/>
              <dgm:constr type="t" for="ch" forName="parentText"/>
              <dgm:constr type="w" for="ch" forName="parentText" refType="w" fact="0.2"/>
              <dgm:constr type="h" for="ch" forName="parentText" refType="h"/>
              <dgm:constr type="l" for="ch" forName="descendantText" refType="w" fact="0.2"/>
              <dgm:constr type="t" for="ch" forName="descendantText"/>
              <dgm:constr type="w" for="ch" forName="descendantText" refType="w" fact="0.8"/>
              <dgm:constr type="h" for="ch" forName="descendantText" refType="h"/>
            </dgm:constrLst>
          </dgm:if>
          <dgm:else name="compositeRev">
            <dgm:constrLst>
              <dgm:constr type="l" for="ch" forName="bgOutline"/>
              <dgm:constr type="t" for="ch" forName="bgOutline"/>
              <dgm:constr type="w" for="ch" forName="bgOutline" refType="w" fact="0.81"/>
              <dgm:constr type="h" for="ch" forName="bgOutline" refType="h"/>
              <dgm:constr type="l" for="ch" forName="parentText" refType="w" fact="0.8"/>
              <dgm:constr type="t" for="ch" forName="parentText"/>
              <dgm:constr type="w" for="ch" forName="parentText" refType="w" fact="0.2"/>
              <dgm:constr type="h" for="ch" forName="parentText" refType="h"/>
              <dgm:constr type="l" for="ch" forName="descendantText"/>
              <dgm:constr type="t" for="ch" forName="descendantText"/>
              <dgm:constr type="w" for="ch" forName="descendantText" refType="w" fact="0.8"/>
              <dgm:constr type="h" for="ch" forName="descendantText" refType="h"/>
            </dgm:constrLst>
          </dgm:else>
        </dgm:choose>
        <dgm:ruleLst/>
        <dgm:layoutNode name="bgOutline" styleLbl="fgAcc1">
          <dgm:alg type="sp"/>
          <dgm:choose name="bgOutlineDir">
            <dgm:if name="bgOutlineNorm" func="var" arg="dir" op="equ" val="norm">
              <dgm:shape xmlns:r="http://schemas.openxmlformats.org/officeDocument/2006/relationships" rot="90" type="round2SameRect" r:blip="">
                <dgm:adjLst>
                  <dgm:adj idx="1" val="0.15"/>
                  <dgm:adj idx="2" val="0"/>
                </dgm:adjLst>
              </dgm:shape>
            </dgm:if>
            <dgm:else name="bgOutlineRev">
              <dgm:shape xmlns:r="http://schemas.openxmlformats.org/officeDocument/2006/relationships" rot="-90" type="round2SameRect" r:blip="">
                <dgm:adjLst>
                  <dgm:adj idx="1" val="0.15"/>
                  <dgm:adj idx="2" val="0"/>
                </dgm:adjLst>
              </dgm:shape>
            </dgm:else>
          </dgm:choose>
          <dgm:presOf axis="self"/>
          <dgm:constrLst/>
          <dgm:ruleLst/>
        </dgm:layoutNode>
        <dgm:layoutNode name="parentText" styleLbl="alignNode1">
          <dgm:varLst>
            <dgm:chMax val="1"/>
            <dgm:bulletEnabled/>
          </dgm:varLst>
          <dgm:alg type="tx">
            <dgm:param type="parTxLTRAlign" val="l"/>
            <dgm:param type="parTxRTLAlign" val="r"/>
          </dgm:alg>
          <dgm:choose name="parentShapeDir">
            <dgm:if name="parentShapeNorm" func="var" arg="dir" op="equ" val="norm">
              <dgm:shape xmlns:r="http://schemas.openxmlformats.org/officeDocument/2006/relationships" rot="-90" type="round2SameRect" r:blip="" zOrderOff="3">
                <dgm:adjLst>
                  <dgm:adj idx="1" val="0.1"/>
                </dgm:adjLst>
              </dgm:shape>
            </dgm:if>
            <dgm:else name="parentShapeRev">
              <dgm:shape xmlns:r="http://schemas.openxmlformats.org/officeDocument/2006/relationships" rot="90" type="round2SameRect" r:blip="" zOrderOff="3">
                <dgm:adjLst>
                  <dgm:adj idx="1" val="0.1"/>
                </dgm:adjLst>
              </dgm:shape>
            </dgm:else>
          </dgm:choose>
          <dgm:presOf axis="self" ptType="node"/>
          <dgm:constrLst>
            <dgm:constr type="tMarg" refType="h" fact="0.28"/>
            <dgm:constr type="bMarg" refType="h" fact="0.28"/>
            <dgm:constr type="lMarg" refType="w" fact="0.15"/>
            <dgm:constr type="rMarg" refType="w" fact="0.15"/>
          </dgm:constrLst>
          <dgm:ruleLst>
            <dgm:rule type="primFontSz" val="8" fact="NaN" max="NaN"/>
          </dgm:ruleLst>
        </dgm:layoutNode>
        <dgm:layoutNode name="descendantText" styleLbl="revTx">
          <dgm:varLst>
            <dgm:bulletEnabled/>
          </dgm:varLst>
          <dgm:alg type="tx">
            <dgm:param type="stBulletLvl" val="0"/>
            <dgm:param type="parTxLTRAlign" val="l"/>
            <dgm:param type="shpTxLTRAlignCh" val="l"/>
            <dgm:param type="parTxRTLAlign" val="r"/>
            <dgm:param type="shpTxRTLAlignCh" val="r"/>
          </dgm:alg>
          <dgm:shape xmlns:r="http://schemas.openxmlformats.org/officeDocument/2006/relationships" type="rect" r:blip="" hideGeom="1">
            <dgm:adjLst/>
          </dgm:shape>
          <dgm:presOf axis="des" ptType="node"/>
          <dgm:constrLst>
            <dgm:constr type="primFontSz" val="24"/>
            <dgm:constr type="lMarg" refType="w" fact="0.06"/>
            <dgm:constr type="rMarg" refType="w" fact="0.06"/>
            <dgm:constr type="tMarg" refType="h" fact="0.28"/>
            <dgm:constr type="bMarg" refType="h" fact="0.28"/>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91270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343" cy="467610"/>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538" y="1"/>
            <a:ext cx="3043343" cy="467610"/>
          </a:xfrm>
          <a:prstGeom prst="rect">
            <a:avLst/>
          </a:prstGeom>
        </p:spPr>
        <p:txBody>
          <a:bodyPr vert="horz" lIns="93324" tIns="46662" rIns="93324" bIns="46662" rtlCol="0"/>
          <a:lstStyle>
            <a:lvl1pPr algn="r">
              <a:defRPr sz="1200"/>
            </a:lvl1pPr>
          </a:lstStyle>
          <a:p>
            <a:fld id="{CBF53D49-0DDC-344E-AB77-B58226DB14FC}" type="datetimeFigureOut">
              <a:rPr lang="en-US" smtClean="0"/>
              <a:t>8/7/2026</a:t>
            </a:fld>
            <a:endParaRPr lang="en-US" dirty="0"/>
          </a:p>
        </p:txBody>
      </p:sp>
      <p:sp>
        <p:nvSpPr>
          <p:cNvPr id="4" name="Slide Image Placeholder 3"/>
          <p:cNvSpPr>
            <a:spLocks noGrp="1" noRot="1" noChangeAspect="1"/>
          </p:cNvSpPr>
          <p:nvPr>
            <p:ph type="sldImg" idx="2"/>
          </p:nvPr>
        </p:nvSpPr>
        <p:spPr>
          <a:xfrm>
            <a:off x="722313" y="1163638"/>
            <a:ext cx="5578475" cy="3141662"/>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80007"/>
            <a:ext cx="5618480" cy="3665457"/>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1491"/>
            <a:ext cx="3043343" cy="467609"/>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538" y="8841491"/>
            <a:ext cx="3043343" cy="467609"/>
          </a:xfrm>
          <a:prstGeom prst="rect">
            <a:avLst/>
          </a:prstGeom>
        </p:spPr>
        <p:txBody>
          <a:bodyPr vert="horz" lIns="93324" tIns="46662" rIns="93324" bIns="46662" rtlCol="0" anchor="b"/>
          <a:lstStyle>
            <a:lvl1pPr algn="r">
              <a:defRPr sz="1200"/>
            </a:lvl1pPr>
          </a:lstStyle>
          <a:p>
            <a:fld id="{731C783B-4AC7-F543-9503-53DDD025DBBC}" type="slidenum">
              <a:rPr lang="en-US" smtClean="0"/>
              <a:t>‹#›</a:t>
            </a:fld>
            <a:endParaRPr lang="en-US" dirty="0"/>
          </a:p>
        </p:txBody>
      </p:sp>
    </p:spTree>
    <p:extLst>
      <p:ext uri="{BB962C8B-B14F-4D97-AF65-F5344CB8AC3E}">
        <p14:creationId xmlns:p14="http://schemas.microsoft.com/office/powerpoint/2010/main" val="1721958823"/>
      </p:ext>
    </p:extLst>
  </p:cSld>
  <p:clrMap bg1="lt1" tx1="dk1" bg2="lt2" tx2="dk2" accent1="accent1" accent2="accent2" accent3="accent3" accent4="accent4" accent5="accent5" accent6="accent6" hlink="hlink" folHlink="folHlink"/>
  <p:notesStyle>
    <a:lvl1pPr marL="0" algn="l" defTabSz="685983" rtl="0" eaLnBrk="1" latinLnBrk="0" hangingPunct="1">
      <a:defRPr sz="900" kern="1200">
        <a:solidFill>
          <a:schemeClr val="tx1"/>
        </a:solidFill>
        <a:latin typeface="+mn-lt"/>
        <a:ea typeface="+mn-ea"/>
        <a:cs typeface="+mn-cs"/>
      </a:defRPr>
    </a:lvl1pPr>
    <a:lvl2pPr marL="342991" algn="l" defTabSz="685983" rtl="0" eaLnBrk="1" latinLnBrk="0" hangingPunct="1">
      <a:defRPr sz="900" kern="1200">
        <a:solidFill>
          <a:schemeClr val="tx1"/>
        </a:solidFill>
        <a:latin typeface="+mn-lt"/>
        <a:ea typeface="+mn-ea"/>
        <a:cs typeface="+mn-cs"/>
      </a:defRPr>
    </a:lvl2pPr>
    <a:lvl3pPr marL="685983" algn="l" defTabSz="685983" rtl="0" eaLnBrk="1" latinLnBrk="0" hangingPunct="1">
      <a:defRPr sz="900" kern="1200">
        <a:solidFill>
          <a:schemeClr val="tx1"/>
        </a:solidFill>
        <a:latin typeface="+mn-lt"/>
        <a:ea typeface="+mn-ea"/>
        <a:cs typeface="+mn-cs"/>
      </a:defRPr>
    </a:lvl3pPr>
    <a:lvl4pPr marL="1028974" algn="l" defTabSz="685983" rtl="0" eaLnBrk="1" latinLnBrk="0" hangingPunct="1">
      <a:defRPr sz="900" kern="1200">
        <a:solidFill>
          <a:schemeClr val="tx1"/>
        </a:solidFill>
        <a:latin typeface="+mn-lt"/>
        <a:ea typeface="+mn-ea"/>
        <a:cs typeface="+mn-cs"/>
      </a:defRPr>
    </a:lvl4pPr>
    <a:lvl5pPr marL="1371966" algn="l" defTabSz="685983" rtl="0" eaLnBrk="1" latinLnBrk="0" hangingPunct="1">
      <a:defRPr sz="900" kern="1200">
        <a:solidFill>
          <a:schemeClr val="tx1"/>
        </a:solidFill>
        <a:latin typeface="+mn-lt"/>
        <a:ea typeface="+mn-ea"/>
        <a:cs typeface="+mn-cs"/>
      </a:defRPr>
    </a:lvl5pPr>
    <a:lvl6pPr marL="1714957" algn="l" defTabSz="685983" rtl="0" eaLnBrk="1" latinLnBrk="0" hangingPunct="1">
      <a:defRPr sz="900" kern="1200">
        <a:solidFill>
          <a:schemeClr val="tx1"/>
        </a:solidFill>
        <a:latin typeface="+mn-lt"/>
        <a:ea typeface="+mn-ea"/>
        <a:cs typeface="+mn-cs"/>
      </a:defRPr>
    </a:lvl6pPr>
    <a:lvl7pPr marL="2057949" algn="l" defTabSz="685983" rtl="0" eaLnBrk="1" latinLnBrk="0" hangingPunct="1">
      <a:defRPr sz="900" kern="1200">
        <a:solidFill>
          <a:schemeClr val="tx1"/>
        </a:solidFill>
        <a:latin typeface="+mn-lt"/>
        <a:ea typeface="+mn-ea"/>
        <a:cs typeface="+mn-cs"/>
      </a:defRPr>
    </a:lvl7pPr>
    <a:lvl8pPr marL="2400940" algn="l" defTabSz="685983" rtl="0" eaLnBrk="1" latinLnBrk="0" hangingPunct="1">
      <a:defRPr sz="900" kern="1200">
        <a:solidFill>
          <a:schemeClr val="tx1"/>
        </a:solidFill>
        <a:latin typeface="+mn-lt"/>
        <a:ea typeface="+mn-ea"/>
        <a:cs typeface="+mn-cs"/>
      </a:defRPr>
    </a:lvl8pPr>
    <a:lvl9pPr marL="2743932" algn="l" defTabSz="6859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a:t>
            </a:fld>
            <a:endParaRPr lang="en-US" dirty="0"/>
          </a:p>
        </p:txBody>
      </p:sp>
    </p:spTree>
    <p:extLst>
      <p:ext uri="{BB962C8B-B14F-4D97-AF65-F5344CB8AC3E}">
        <p14:creationId xmlns:p14="http://schemas.microsoft.com/office/powerpoint/2010/main" val="3130636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2</a:t>
            </a:fld>
            <a:endParaRPr lang="en-US" dirty="0"/>
          </a:p>
        </p:txBody>
      </p:sp>
    </p:spTree>
    <p:extLst>
      <p:ext uri="{BB962C8B-B14F-4D97-AF65-F5344CB8AC3E}">
        <p14:creationId xmlns:p14="http://schemas.microsoft.com/office/powerpoint/2010/main" val="1621283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3</a:t>
            </a:fld>
            <a:endParaRPr lang="en-US" dirty="0"/>
          </a:p>
        </p:txBody>
      </p:sp>
    </p:spTree>
    <p:extLst>
      <p:ext uri="{BB962C8B-B14F-4D97-AF65-F5344CB8AC3E}">
        <p14:creationId xmlns:p14="http://schemas.microsoft.com/office/powerpoint/2010/main" val="2935966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33</a:t>
            </a:fld>
            <a:endParaRPr lang="en-US" dirty="0"/>
          </a:p>
        </p:txBody>
      </p:sp>
    </p:spTree>
    <p:extLst>
      <p:ext uri="{BB962C8B-B14F-4D97-AF65-F5344CB8AC3E}">
        <p14:creationId xmlns:p14="http://schemas.microsoft.com/office/powerpoint/2010/main" val="2935966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4FEFE-AA9F-D4D0-1D32-9A118D7C06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70C903-3E54-0EED-A361-AA69029F17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A7D704-03C8-0375-00EF-FD49322EED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DBA7AA-C56F-DFD0-60A2-DFFB640ACEF6}"/>
              </a:ext>
            </a:extLst>
          </p:cNvPr>
          <p:cNvSpPr>
            <a:spLocks noGrp="1"/>
          </p:cNvSpPr>
          <p:nvPr>
            <p:ph type="sldNum" sz="quarter" idx="5"/>
          </p:nvPr>
        </p:nvSpPr>
        <p:spPr/>
        <p:txBody>
          <a:bodyPr/>
          <a:lstStyle/>
          <a:p>
            <a:fld id="{731C783B-4AC7-F543-9503-53DDD025DBBC}" type="slidenum">
              <a:rPr lang="en-US" smtClean="0"/>
              <a:t>38</a:t>
            </a:fld>
            <a:endParaRPr lang="en-US" dirty="0"/>
          </a:p>
        </p:txBody>
      </p:sp>
    </p:spTree>
    <p:extLst>
      <p:ext uri="{BB962C8B-B14F-4D97-AF65-F5344CB8AC3E}">
        <p14:creationId xmlns:p14="http://schemas.microsoft.com/office/powerpoint/2010/main" val="1043228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39</a:t>
            </a:fld>
            <a:endParaRPr lang="en-US" dirty="0"/>
          </a:p>
        </p:txBody>
      </p:sp>
    </p:spTree>
    <p:extLst>
      <p:ext uri="{BB962C8B-B14F-4D97-AF65-F5344CB8AC3E}">
        <p14:creationId xmlns:p14="http://schemas.microsoft.com/office/powerpoint/2010/main" val="40605712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6.jp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Master" Target="../slideMasters/slideMaster1.xml"/><Relationship Id="rId4" Type="http://schemas.openxmlformats.org/officeDocument/2006/relationships/image" Target="../media/image7.jp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6.jp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Master" Target="../slideMasters/slideMaster1.xml"/><Relationship Id="rId4" Type="http://schemas.openxmlformats.org/officeDocument/2006/relationships/image" Target="../media/image7.jp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WITH Imag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sp>
        <p:nvSpPr>
          <p:cNvPr id="2" name="Title 1"/>
          <p:cNvSpPr>
            <a:spLocks noGrp="1"/>
          </p:cNvSpPr>
          <p:nvPr>
            <p:ph type="ctrTitle"/>
          </p:nvPr>
        </p:nvSpPr>
        <p:spPr>
          <a:xfrm>
            <a:off x="457200" y="4039737"/>
            <a:ext cx="6665976" cy="475701"/>
          </a:xfrm>
          <a:prstGeom prst="rect">
            <a:avLst/>
          </a:prstGeom>
        </p:spPr>
        <p:txBody>
          <a:bodyPr wrap="square" lIns="0" tIns="0" rIns="0" bIns="0" anchor="b">
            <a:noAutofit/>
          </a:bodyPr>
          <a:lstStyle>
            <a:lvl1pPr algn="l">
              <a:lnSpc>
                <a:spcPct val="100000"/>
              </a:lnSpc>
              <a:defRPr sz="24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457200" y="4537122"/>
            <a:ext cx="6665976" cy="228600"/>
          </a:xfrm>
          <a:prstGeom prst="rect">
            <a:avLst/>
          </a:prstGeom>
        </p:spPr>
        <p:txBody>
          <a:bodyPr wrap="square" lIns="0" tIns="0" rIns="0" bIns="0">
            <a:noAutofit/>
          </a:bodyPr>
          <a:lstStyle>
            <a:lvl1pPr marL="0" indent="0" algn="l">
              <a:lnSpc>
                <a:spcPct val="100000"/>
              </a:lnSpc>
              <a:buNone/>
              <a:defRPr sz="16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132319" y="4627764"/>
            <a:ext cx="2020824" cy="183279"/>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ctr"/>
            <a:fld id="{93753AA7-ABEA-4893-80DA-F7DBAF2E4759}" type="datetime1">
              <a:rPr lang="en-US" sz="1400" smtClean="0">
                <a:solidFill>
                  <a:schemeClr val="bg1"/>
                </a:solidFill>
                <a:latin typeface="Verdana Pro" panose="020B0604030504040204" pitchFamily="34" charset="0"/>
                <a:ea typeface="Verdana" panose="020B0604030504040204" pitchFamily="34" charset="0"/>
                <a:cs typeface="Verdana" panose="020B0604030504040204" pitchFamily="34" charset="0"/>
              </a:rPr>
              <a:pPr algn="ctr"/>
              <a:t>8/7/2026</a:t>
            </a:fld>
            <a:endParaRPr lang="en-US" sz="1400" dirty="0">
              <a:solidFill>
                <a:srgbClr val="BCE7FD"/>
              </a:solidFill>
              <a:latin typeface="Verdana Pro" panose="020B0604030504040204" pitchFamily="34" charset="0"/>
            </a:endParaRPr>
          </a:p>
        </p:txBody>
      </p:sp>
      <p:sp>
        <p:nvSpPr>
          <p:cNvPr id="6" name="Picture Placeholder 5">
            <a:extLst>
              <a:ext uri="{FF2B5EF4-FFF2-40B4-BE49-F238E27FC236}">
                <a16:creationId xmlns:a16="http://schemas.microsoft.com/office/drawing/2014/main" id="{9297D681-6979-610D-1988-DD7437905422}"/>
              </a:ext>
            </a:extLst>
          </p:cNvPr>
          <p:cNvSpPr>
            <a:spLocks noGrp="1"/>
          </p:cNvSpPr>
          <p:nvPr>
            <p:ph type="pic" sz="quarter" idx="10"/>
          </p:nvPr>
        </p:nvSpPr>
        <p:spPr>
          <a:xfrm>
            <a:off x="-9525" y="-9144"/>
            <a:ext cx="9163050" cy="3712464"/>
          </a:xfrm>
        </p:spPr>
        <p:txBody>
          <a:bodyPr/>
          <a:lstStyle/>
          <a:p>
            <a:r>
              <a:rPr lang="en-US" dirty="0"/>
              <a:t>Click icon to add picture</a:t>
            </a:r>
          </a:p>
        </p:txBody>
      </p:sp>
      <p:pic>
        <p:nvPicPr>
          <p:cNvPr id="8" name="Picture 7" descr="A black background with white text&#10;&#10;AI-generated content may be incorrect.">
            <a:extLst>
              <a:ext uri="{FF2B5EF4-FFF2-40B4-BE49-F238E27FC236}">
                <a16:creationId xmlns:a16="http://schemas.microsoft.com/office/drawing/2014/main" id="{8B4F2F54-9498-B098-3C2A-5DC5DE4F9385}"/>
              </a:ext>
            </a:extLst>
          </p:cNvPr>
          <p:cNvPicPr>
            <a:picLocks noChangeAspect="1"/>
          </p:cNvPicPr>
          <p:nvPr userDrawn="1"/>
        </p:nvPicPr>
        <p:blipFill>
          <a:blip r:embed="rId2"/>
          <a:stretch>
            <a:fillRect/>
          </a:stretch>
        </p:blipFill>
        <p:spPr>
          <a:xfrm>
            <a:off x="7329823" y="3944338"/>
            <a:ext cx="1616672" cy="493624"/>
          </a:xfrm>
          <a:prstGeom prst="rect">
            <a:avLst/>
          </a:prstGeom>
        </p:spPr>
      </p:pic>
    </p:spTree>
    <p:extLst>
      <p:ext uri="{BB962C8B-B14F-4D97-AF65-F5344CB8AC3E}">
        <p14:creationId xmlns:p14="http://schemas.microsoft.com/office/powerpoint/2010/main" val="589547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ansition - 3">
    <p:bg>
      <p:bgPr>
        <a:solidFill>
          <a:schemeClr val="bg1"/>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0E2A60B-F807-1335-1C47-3CFB5E34CEB9}"/>
              </a:ext>
            </a:extLst>
          </p:cNvPr>
          <p:cNvSpPr>
            <a:spLocks noGrp="1"/>
          </p:cNvSpPr>
          <p:nvPr>
            <p:ph type="body" sz="quarter" idx="10" hasCustomPrompt="1"/>
          </p:nvPr>
        </p:nvSpPr>
        <p:spPr>
          <a:xfrm>
            <a:off x="-1" y="1704975"/>
            <a:ext cx="5155893" cy="1738312"/>
          </a:xfrm>
        </p:spPr>
        <p:txBody>
          <a:bodyPr anchor="ctr">
            <a:normAutofit/>
          </a:bodyPr>
          <a:lstStyle>
            <a:lvl1pPr marL="0" indent="0" algn="ctr">
              <a:buNone/>
              <a:defRPr sz="3200">
                <a:solidFill>
                  <a:srgbClr val="383222"/>
                </a:solidFill>
                <a:latin typeface="Verdana Pro Semibold" panose="020B0704030504040204" pitchFamily="34" charset="0"/>
              </a:defRPr>
            </a:lvl1pPr>
            <a:lvl2pPr marL="285750" indent="0">
              <a:buNone/>
              <a:defRPr/>
            </a:lvl2pPr>
          </a:lstStyle>
          <a:p>
            <a:pPr lvl="0"/>
            <a:r>
              <a:rPr lang="en-US" dirty="0"/>
              <a:t>Transition Slide</a:t>
            </a:r>
          </a:p>
        </p:txBody>
      </p:sp>
      <p:pic>
        <p:nvPicPr>
          <p:cNvPr id="3" name="Picture 2" descr="Filling out forms on a table">
            <a:extLst>
              <a:ext uri="{FF2B5EF4-FFF2-40B4-BE49-F238E27FC236}">
                <a16:creationId xmlns:a16="http://schemas.microsoft.com/office/drawing/2014/main" id="{F18B3006-CD3A-BDC5-2E35-6A603B57E0E9}"/>
              </a:ext>
            </a:extLst>
          </p:cNvPr>
          <p:cNvPicPr>
            <a:picLocks noChangeAspect="1"/>
          </p:cNvPicPr>
          <p:nvPr userDrawn="1"/>
        </p:nvPicPr>
        <p:blipFill rotWithShape="1">
          <a:blip r:embed="rId2"/>
          <a:srcRect l="48294"/>
          <a:stretch/>
        </p:blipFill>
        <p:spPr>
          <a:xfrm>
            <a:off x="5155893" y="-1"/>
            <a:ext cx="3988107" cy="5148263"/>
          </a:xfrm>
          <a:prstGeom prst="rect">
            <a:avLst/>
          </a:prstGeom>
        </p:spPr>
      </p:pic>
    </p:spTree>
    <p:extLst>
      <p:ext uri="{BB962C8B-B14F-4D97-AF65-F5344CB8AC3E}">
        <p14:creationId xmlns:p14="http://schemas.microsoft.com/office/powerpoint/2010/main" val="771822014"/>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ansition - 4">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85D2D8D5-D641-91D5-A061-A1E4764798A7}"/>
              </a:ext>
            </a:extLst>
          </p:cNvPr>
          <p:cNvSpPr>
            <a:spLocks noGrp="1"/>
          </p:cNvSpPr>
          <p:nvPr>
            <p:ph type="body" sz="quarter" idx="10" hasCustomPrompt="1"/>
          </p:nvPr>
        </p:nvSpPr>
        <p:spPr>
          <a:xfrm>
            <a:off x="4356410" y="1704975"/>
            <a:ext cx="4787589" cy="1738312"/>
          </a:xfrm>
        </p:spPr>
        <p:txBody>
          <a:bodyPr anchor="ctr">
            <a:normAutofit/>
          </a:bodyPr>
          <a:lstStyle>
            <a:lvl1pPr marL="0" indent="0" algn="ctr">
              <a:buNone/>
              <a:defRPr sz="3200">
                <a:solidFill>
                  <a:srgbClr val="1F3A7A"/>
                </a:solidFill>
                <a:latin typeface="Verdana Pro Semibold" panose="020B0704030504040204" pitchFamily="34" charset="0"/>
              </a:defRPr>
            </a:lvl1pPr>
            <a:lvl2pPr marL="285750" indent="0">
              <a:buNone/>
              <a:defRPr/>
            </a:lvl2pPr>
          </a:lstStyle>
          <a:p>
            <a:pPr lvl="0"/>
            <a:r>
              <a:rPr lang="en-US" dirty="0"/>
              <a:t>Transition Slide</a:t>
            </a:r>
          </a:p>
        </p:txBody>
      </p:sp>
      <p:pic>
        <p:nvPicPr>
          <p:cNvPr id="5" name="Picture 4" descr="Multiple interweaving highways with cars driving in different directions">
            <a:extLst>
              <a:ext uri="{FF2B5EF4-FFF2-40B4-BE49-F238E27FC236}">
                <a16:creationId xmlns:a16="http://schemas.microsoft.com/office/drawing/2014/main" id="{E3CD060D-F383-96F1-A2C3-C6949DC881D7}"/>
              </a:ext>
            </a:extLst>
          </p:cNvPr>
          <p:cNvPicPr>
            <a:picLocks noChangeAspect="1"/>
          </p:cNvPicPr>
          <p:nvPr userDrawn="1"/>
        </p:nvPicPr>
        <p:blipFill rotWithShape="1">
          <a:blip r:embed="rId2"/>
          <a:srcRect l="23495" r="23495"/>
          <a:stretch/>
        </p:blipFill>
        <p:spPr>
          <a:xfrm>
            <a:off x="-1" y="0"/>
            <a:ext cx="4356411" cy="5148263"/>
          </a:xfrm>
          <a:prstGeom prst="rect">
            <a:avLst/>
          </a:prstGeom>
        </p:spPr>
      </p:pic>
    </p:spTree>
    <p:extLst>
      <p:ext uri="{BB962C8B-B14F-4D97-AF65-F5344CB8AC3E}">
        <p14:creationId xmlns:p14="http://schemas.microsoft.com/office/powerpoint/2010/main" val="846307850"/>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A -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09766-7727-86F0-86D1-AADCD9E14E80}"/>
              </a:ext>
            </a:extLst>
          </p:cNvPr>
          <p:cNvSpPr>
            <a:spLocks noGrp="1"/>
          </p:cNvSpPr>
          <p:nvPr>
            <p:ph type="title" hasCustomPrompt="1"/>
          </p:nvPr>
        </p:nvSpPr>
        <p:spPr>
          <a:xfrm>
            <a:off x="457200" y="886967"/>
            <a:ext cx="8229600" cy="1687163"/>
          </a:xfrm>
        </p:spPr>
        <p:txBody>
          <a:bodyPr anchor="ctr"/>
          <a:lstStyle>
            <a:lvl1pPr marL="0" marR="0" indent="0" algn="ctr" defTabSz="685800" rtl="0" eaLnBrk="1" fontAlgn="auto" latinLnBrk="0" hangingPunct="1">
              <a:lnSpc>
                <a:spcPct val="100000"/>
              </a:lnSpc>
              <a:spcBef>
                <a:spcPct val="0"/>
              </a:spcBef>
              <a:spcAft>
                <a:spcPts val="0"/>
              </a:spcAft>
              <a:buClrTx/>
              <a:buSzTx/>
              <a:buFontTx/>
              <a:buNone/>
              <a:tabLst/>
              <a:defRPr sz="2400" b="0"/>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lang="en-US" sz="2400" dirty="0">
                <a:solidFill>
                  <a:schemeClr val="bg1"/>
                </a:solidFill>
                <a:latin typeface="Verdana Pro Semibold" panose="020B0704030504040204" pitchFamily="34" charset="0"/>
              </a:rPr>
              <a:t>Questions and Discussion</a:t>
            </a:r>
            <a:endParaRPr lang="en-US" dirty="0"/>
          </a:p>
        </p:txBody>
      </p:sp>
      <p:sp>
        <p:nvSpPr>
          <p:cNvPr id="4" name="Rectangle: Rounded Corners 3">
            <a:extLst>
              <a:ext uri="{FF2B5EF4-FFF2-40B4-BE49-F238E27FC236}">
                <a16:creationId xmlns:a16="http://schemas.microsoft.com/office/drawing/2014/main" id="{B7CE3389-CE63-732E-B680-5EE4C92CD037}"/>
              </a:ext>
            </a:extLst>
          </p:cNvPr>
          <p:cNvSpPr/>
          <p:nvPr userDrawn="1"/>
        </p:nvSpPr>
        <p:spPr>
          <a:xfrm>
            <a:off x="516083" y="475492"/>
            <a:ext cx="8111835" cy="4197278"/>
          </a:xfrm>
          <a:prstGeom prst="roundRect">
            <a:avLst/>
          </a:prstGeom>
          <a:no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11960315"/>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A -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15C855-A74D-0E33-B322-08175E20787C}"/>
              </a:ext>
            </a:extLst>
          </p:cNvPr>
          <p:cNvSpPr txBox="1"/>
          <p:nvPr userDrawn="1"/>
        </p:nvSpPr>
        <p:spPr>
          <a:xfrm>
            <a:off x="1515600" y="1345744"/>
            <a:ext cx="611280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200" dirty="0">
                <a:solidFill>
                  <a:schemeClr val="bg1"/>
                </a:solidFill>
                <a:latin typeface="Verdana Pro Semibold" panose="020B0704030504040204" pitchFamily="34" charset="0"/>
              </a:rPr>
              <a:t>Questions and Discussion</a:t>
            </a:r>
          </a:p>
        </p:txBody>
      </p:sp>
    </p:spTree>
    <p:extLst>
      <p:ext uri="{BB962C8B-B14F-4D97-AF65-F5344CB8AC3E}">
        <p14:creationId xmlns:p14="http://schemas.microsoft.com/office/powerpoint/2010/main" val="1269225099"/>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A - 3">
    <p:bg>
      <p:bgPr>
        <a:solidFill>
          <a:schemeClr val="bg1"/>
        </a:solidFill>
        <a:effectLst/>
      </p:bgPr>
    </p:bg>
    <p:spTree>
      <p:nvGrpSpPr>
        <p:cNvPr id="1" name=""/>
        <p:cNvGrpSpPr/>
        <p:nvPr/>
      </p:nvGrpSpPr>
      <p:grpSpPr>
        <a:xfrm>
          <a:off x="0" y="0"/>
          <a:ext cx="0" cy="0"/>
          <a:chOff x="0" y="0"/>
          <a:chExt cx="0" cy="0"/>
        </a:xfrm>
      </p:grpSpPr>
      <p:pic>
        <p:nvPicPr>
          <p:cNvPr id="2" name="Picture 1" descr="Filling out forms on a table">
            <a:extLst>
              <a:ext uri="{FF2B5EF4-FFF2-40B4-BE49-F238E27FC236}">
                <a16:creationId xmlns:a16="http://schemas.microsoft.com/office/drawing/2014/main" id="{299FE4D6-AF14-6812-6AE9-34C16F3D4603}"/>
              </a:ext>
            </a:extLst>
          </p:cNvPr>
          <p:cNvPicPr>
            <a:picLocks noChangeAspect="1"/>
          </p:cNvPicPr>
          <p:nvPr userDrawn="1"/>
        </p:nvPicPr>
        <p:blipFill rotWithShape="1">
          <a:blip r:embed="rId2"/>
          <a:srcRect l="48294"/>
          <a:stretch/>
        </p:blipFill>
        <p:spPr>
          <a:xfrm>
            <a:off x="5155893" y="-1"/>
            <a:ext cx="3988107" cy="5148263"/>
          </a:xfrm>
          <a:prstGeom prst="rect">
            <a:avLst/>
          </a:prstGeom>
        </p:spPr>
      </p:pic>
      <p:sp>
        <p:nvSpPr>
          <p:cNvPr id="3" name="TextBox 2">
            <a:extLst>
              <a:ext uri="{FF2B5EF4-FFF2-40B4-BE49-F238E27FC236}">
                <a16:creationId xmlns:a16="http://schemas.microsoft.com/office/drawing/2014/main" id="{330E9AF3-B202-CCA2-5568-AAA51A69469D}"/>
              </a:ext>
            </a:extLst>
          </p:cNvPr>
          <p:cNvSpPr txBox="1"/>
          <p:nvPr userDrawn="1"/>
        </p:nvSpPr>
        <p:spPr>
          <a:xfrm>
            <a:off x="0" y="2035522"/>
            <a:ext cx="5155893"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200" dirty="0">
                <a:solidFill>
                  <a:srgbClr val="383222"/>
                </a:solidFill>
                <a:latin typeface="Verdana Pro Semibold" panose="020B0704030504040204" pitchFamily="34" charset="0"/>
              </a:rPr>
              <a:t>Questions and Discussion</a:t>
            </a:r>
          </a:p>
        </p:txBody>
      </p:sp>
    </p:spTree>
    <p:extLst>
      <p:ext uri="{BB962C8B-B14F-4D97-AF65-F5344CB8AC3E}">
        <p14:creationId xmlns:p14="http://schemas.microsoft.com/office/powerpoint/2010/main" val="1755095621"/>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A - 4">
    <p:spTree>
      <p:nvGrpSpPr>
        <p:cNvPr id="1" name=""/>
        <p:cNvGrpSpPr/>
        <p:nvPr/>
      </p:nvGrpSpPr>
      <p:grpSpPr>
        <a:xfrm>
          <a:off x="0" y="0"/>
          <a:ext cx="0" cy="0"/>
          <a:chOff x="0" y="0"/>
          <a:chExt cx="0" cy="0"/>
        </a:xfrm>
      </p:grpSpPr>
      <p:pic>
        <p:nvPicPr>
          <p:cNvPr id="2" name="Picture 1" descr="Multiple interweaving highways with cars driving in different directions">
            <a:extLst>
              <a:ext uri="{FF2B5EF4-FFF2-40B4-BE49-F238E27FC236}">
                <a16:creationId xmlns:a16="http://schemas.microsoft.com/office/drawing/2014/main" id="{F8B29850-DFB4-06C6-C584-CAED54402EAF}"/>
              </a:ext>
            </a:extLst>
          </p:cNvPr>
          <p:cNvPicPr>
            <a:picLocks noChangeAspect="1"/>
          </p:cNvPicPr>
          <p:nvPr userDrawn="1"/>
        </p:nvPicPr>
        <p:blipFill rotWithShape="1">
          <a:blip r:embed="rId2"/>
          <a:srcRect l="23495" r="23495"/>
          <a:stretch/>
        </p:blipFill>
        <p:spPr>
          <a:xfrm>
            <a:off x="-1" y="0"/>
            <a:ext cx="4356411" cy="5148263"/>
          </a:xfrm>
          <a:prstGeom prst="rect">
            <a:avLst/>
          </a:prstGeom>
        </p:spPr>
      </p:pic>
      <p:sp>
        <p:nvSpPr>
          <p:cNvPr id="3" name="TextBox 2">
            <a:extLst>
              <a:ext uri="{FF2B5EF4-FFF2-40B4-BE49-F238E27FC236}">
                <a16:creationId xmlns:a16="http://schemas.microsoft.com/office/drawing/2014/main" id="{C00EA1B7-11C7-7A38-00DE-3AC47F41299E}"/>
              </a:ext>
            </a:extLst>
          </p:cNvPr>
          <p:cNvSpPr txBox="1"/>
          <p:nvPr userDrawn="1"/>
        </p:nvSpPr>
        <p:spPr>
          <a:xfrm>
            <a:off x="4356410" y="2035522"/>
            <a:ext cx="4787589"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200" dirty="0">
                <a:solidFill>
                  <a:srgbClr val="1F3A7A"/>
                </a:solidFill>
                <a:latin typeface="Verdana Pro Semibold" panose="020B0704030504040204" pitchFamily="34" charset="0"/>
              </a:rPr>
              <a:t>Questions and Discussion</a:t>
            </a:r>
          </a:p>
        </p:txBody>
      </p:sp>
    </p:spTree>
    <p:extLst>
      <p:ext uri="{BB962C8B-B14F-4D97-AF65-F5344CB8AC3E}">
        <p14:creationId xmlns:p14="http://schemas.microsoft.com/office/powerpoint/2010/main" val="2857438232"/>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A - 5">
    <p:spTree>
      <p:nvGrpSpPr>
        <p:cNvPr id="1" name=""/>
        <p:cNvGrpSpPr/>
        <p:nvPr/>
      </p:nvGrpSpPr>
      <p:grpSpPr>
        <a:xfrm>
          <a:off x="0" y="0"/>
          <a:ext cx="0" cy="0"/>
          <a:chOff x="0" y="0"/>
          <a:chExt cx="0" cy="0"/>
        </a:xfrm>
      </p:grpSpPr>
      <p:pic>
        <p:nvPicPr>
          <p:cNvPr id="5" name="Picture 4" descr="Seated people in rows indoors, with one arm raised, facing standing presenter in formal dress shirt and tie">
            <a:extLst>
              <a:ext uri="{FF2B5EF4-FFF2-40B4-BE49-F238E27FC236}">
                <a16:creationId xmlns:a16="http://schemas.microsoft.com/office/drawing/2014/main" id="{13A1A661-76CC-2AD4-7E39-FCB29D3F7149}"/>
              </a:ext>
            </a:extLst>
          </p:cNvPr>
          <p:cNvPicPr>
            <a:picLocks noChangeAspect="1"/>
          </p:cNvPicPr>
          <p:nvPr userDrawn="1"/>
        </p:nvPicPr>
        <p:blipFill rotWithShape="1">
          <a:blip r:embed="rId2"/>
          <a:srcRect l="35304"/>
          <a:stretch/>
        </p:blipFill>
        <p:spPr>
          <a:xfrm>
            <a:off x="0" y="0"/>
            <a:ext cx="4973783" cy="5148263"/>
          </a:xfrm>
          <a:prstGeom prst="rect">
            <a:avLst/>
          </a:prstGeom>
        </p:spPr>
      </p:pic>
      <p:sp>
        <p:nvSpPr>
          <p:cNvPr id="2" name="TextBox 1">
            <a:extLst>
              <a:ext uri="{FF2B5EF4-FFF2-40B4-BE49-F238E27FC236}">
                <a16:creationId xmlns:a16="http://schemas.microsoft.com/office/drawing/2014/main" id="{CC02EF52-31CB-FA56-4161-1B0DFD280967}"/>
              </a:ext>
            </a:extLst>
          </p:cNvPr>
          <p:cNvSpPr txBox="1"/>
          <p:nvPr userDrawn="1"/>
        </p:nvSpPr>
        <p:spPr>
          <a:xfrm>
            <a:off x="4973783" y="2035522"/>
            <a:ext cx="4170217"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200" dirty="0">
                <a:solidFill>
                  <a:srgbClr val="261913"/>
                </a:solidFill>
                <a:latin typeface="Verdana Pro Semibold" panose="020B0704030504040204" pitchFamily="34" charset="0"/>
              </a:rPr>
              <a:t>Questions and Discussion</a:t>
            </a:r>
          </a:p>
        </p:txBody>
      </p:sp>
    </p:spTree>
    <p:extLst>
      <p:ext uri="{BB962C8B-B14F-4D97-AF65-F5344CB8AC3E}">
        <p14:creationId xmlns:p14="http://schemas.microsoft.com/office/powerpoint/2010/main" val="2709552751"/>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A - 6">
    <p:spTree>
      <p:nvGrpSpPr>
        <p:cNvPr id="1" name=""/>
        <p:cNvGrpSpPr/>
        <p:nvPr/>
      </p:nvGrpSpPr>
      <p:grpSpPr>
        <a:xfrm>
          <a:off x="0" y="0"/>
          <a:ext cx="0" cy="0"/>
          <a:chOff x="0" y="0"/>
          <a:chExt cx="0" cy="0"/>
        </a:xfrm>
      </p:grpSpPr>
      <p:pic>
        <p:nvPicPr>
          <p:cNvPr id="7" name="Picture 6" descr="Many question marks on black background">
            <a:extLst>
              <a:ext uri="{FF2B5EF4-FFF2-40B4-BE49-F238E27FC236}">
                <a16:creationId xmlns:a16="http://schemas.microsoft.com/office/drawing/2014/main" id="{0C24765B-EE2B-10FF-3CA6-F2A459B3260B}"/>
              </a:ext>
            </a:extLst>
          </p:cNvPr>
          <p:cNvPicPr>
            <a:picLocks noChangeAspect="1"/>
          </p:cNvPicPr>
          <p:nvPr userDrawn="1"/>
        </p:nvPicPr>
        <p:blipFill rotWithShape="1">
          <a:blip r:embed="rId2"/>
          <a:srcRect l="46501"/>
          <a:stretch/>
        </p:blipFill>
        <p:spPr>
          <a:xfrm>
            <a:off x="4620491" y="0"/>
            <a:ext cx="4523509" cy="5148263"/>
          </a:xfrm>
          <a:prstGeom prst="rect">
            <a:avLst/>
          </a:prstGeom>
        </p:spPr>
      </p:pic>
      <p:sp>
        <p:nvSpPr>
          <p:cNvPr id="2" name="TextBox 1">
            <a:extLst>
              <a:ext uri="{FF2B5EF4-FFF2-40B4-BE49-F238E27FC236}">
                <a16:creationId xmlns:a16="http://schemas.microsoft.com/office/drawing/2014/main" id="{92B00A69-B860-BA83-F29D-57CF3763EF70}"/>
              </a:ext>
            </a:extLst>
          </p:cNvPr>
          <p:cNvSpPr txBox="1"/>
          <p:nvPr userDrawn="1"/>
        </p:nvSpPr>
        <p:spPr>
          <a:xfrm>
            <a:off x="0" y="2035522"/>
            <a:ext cx="4620491"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200" dirty="0">
                <a:solidFill>
                  <a:srgbClr val="202022"/>
                </a:solidFill>
                <a:latin typeface="Verdana Pro Semibold" panose="020B0704030504040204" pitchFamily="34" charset="0"/>
              </a:rPr>
              <a:t>Questions and Discussion</a:t>
            </a:r>
          </a:p>
        </p:txBody>
      </p:sp>
    </p:spTree>
    <p:extLst>
      <p:ext uri="{BB962C8B-B14F-4D97-AF65-F5344CB8AC3E}">
        <p14:creationId xmlns:p14="http://schemas.microsoft.com/office/powerpoint/2010/main" val="1823781631"/>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 Contact Info -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13AFA9-E4C6-4CFC-88F5-7FD87DE48580}"/>
              </a:ext>
            </a:extLst>
          </p:cNvPr>
          <p:cNvSpPr/>
          <p:nvPr userDrawn="1"/>
        </p:nvSpPr>
        <p:spPr>
          <a:xfrm>
            <a:off x="60960" y="3180059"/>
            <a:ext cx="4434840" cy="1881623"/>
          </a:xfrm>
          <a:prstGeom prst="rect">
            <a:avLst/>
          </a:prstGeom>
          <a:solidFill>
            <a:schemeClr val="bg1">
              <a:alpha val="70000"/>
            </a:schemeClr>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sp>
        <p:nvSpPr>
          <p:cNvPr id="8" name="Content Placeholder 11">
            <a:extLst>
              <a:ext uri="{FF2B5EF4-FFF2-40B4-BE49-F238E27FC236}">
                <a16:creationId xmlns:a16="http://schemas.microsoft.com/office/drawing/2014/main" id="{7FCDDBEA-402D-4285-887B-D7AC66AC2276}"/>
              </a:ext>
            </a:extLst>
          </p:cNvPr>
          <p:cNvSpPr>
            <a:spLocks noGrp="1"/>
          </p:cNvSpPr>
          <p:nvPr>
            <p:ph sz="quarter" idx="10" hasCustomPrompt="1"/>
          </p:nvPr>
        </p:nvSpPr>
        <p:spPr>
          <a:xfrm>
            <a:off x="228283" y="3263745"/>
            <a:ext cx="4099878" cy="473513"/>
          </a:xfrm>
        </p:spPr>
        <p:txBody>
          <a:bodyPr anchor="ctr">
            <a:noAutofit/>
          </a:bodyPr>
          <a:lstStyle>
            <a:lvl1pPr marL="0" indent="0">
              <a:buNone/>
              <a:defRPr sz="3200" b="1">
                <a:solidFill>
                  <a:schemeClr val="tx1">
                    <a:lumMod val="95000"/>
                    <a:lumOff val="5000"/>
                  </a:schemeClr>
                </a:solidFill>
                <a:latin typeface="Verdana Pro Semibold" panose="020B0704030504040204" pitchFamily="34" charset="0"/>
              </a:defRPr>
            </a:lvl1pPr>
            <a:lvl2pPr marL="284162" indent="0">
              <a:buNone/>
              <a:defRPr/>
            </a:lvl2pPr>
            <a:lvl3pPr marL="571500" indent="0">
              <a:buNone/>
              <a:defRPr/>
            </a:lvl3pPr>
            <a:lvl4pPr marL="742950" indent="0">
              <a:buNone/>
              <a:defRPr/>
            </a:lvl4pPr>
            <a:lvl5pPr marL="971550" indent="0">
              <a:buNone/>
              <a:defRPr/>
            </a:lvl5pPr>
          </a:lstStyle>
          <a:p>
            <a:pPr lvl="0"/>
            <a:r>
              <a:rPr lang="en-US" dirty="0"/>
              <a:t>Presenter Name</a:t>
            </a:r>
          </a:p>
        </p:txBody>
      </p:sp>
      <p:sp>
        <p:nvSpPr>
          <p:cNvPr id="9" name="Content Placeholder 11">
            <a:extLst>
              <a:ext uri="{FF2B5EF4-FFF2-40B4-BE49-F238E27FC236}">
                <a16:creationId xmlns:a16="http://schemas.microsoft.com/office/drawing/2014/main" id="{314E7A5D-B8FA-4C1A-BFDB-EED392F281ED}"/>
              </a:ext>
            </a:extLst>
          </p:cNvPr>
          <p:cNvSpPr>
            <a:spLocks noGrp="1"/>
          </p:cNvSpPr>
          <p:nvPr>
            <p:ph sz="quarter" idx="11" hasCustomPrompt="1"/>
          </p:nvPr>
        </p:nvSpPr>
        <p:spPr>
          <a:xfrm>
            <a:off x="228283" y="3652725"/>
            <a:ext cx="4099878" cy="473513"/>
          </a:xfrm>
        </p:spPr>
        <p:txBody>
          <a:bodyPr anchor="ctr">
            <a:noAutofit/>
          </a:bodyPr>
          <a:lstStyle>
            <a:lvl1pPr marL="0" indent="0">
              <a:buNone/>
              <a:defRPr sz="2200" baseline="0">
                <a:solidFill>
                  <a:schemeClr val="tx1">
                    <a:lumMod val="95000"/>
                    <a:lumOff val="5000"/>
                  </a:schemeClr>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Title</a:t>
            </a:r>
          </a:p>
        </p:txBody>
      </p:sp>
      <p:sp>
        <p:nvSpPr>
          <p:cNvPr id="10" name="Content Placeholder 11">
            <a:extLst>
              <a:ext uri="{FF2B5EF4-FFF2-40B4-BE49-F238E27FC236}">
                <a16:creationId xmlns:a16="http://schemas.microsoft.com/office/drawing/2014/main" id="{D80FCE82-5DC9-4864-A089-05CD8FE65A3A}"/>
              </a:ext>
            </a:extLst>
          </p:cNvPr>
          <p:cNvSpPr>
            <a:spLocks noGrp="1"/>
          </p:cNvSpPr>
          <p:nvPr>
            <p:ph sz="quarter" idx="12" hasCustomPrompt="1"/>
          </p:nvPr>
        </p:nvSpPr>
        <p:spPr>
          <a:xfrm>
            <a:off x="693420" y="4011197"/>
            <a:ext cx="3634741" cy="473513"/>
          </a:xfrm>
        </p:spPr>
        <p:txBody>
          <a:bodyPr anchor="ctr">
            <a:noAutofit/>
          </a:bodyPr>
          <a:lstStyle>
            <a:lvl1pPr marL="0" indent="0">
              <a:buNone/>
              <a:defRPr sz="2200" baseline="0">
                <a:solidFill>
                  <a:schemeClr val="tx1">
                    <a:lumMod val="95000"/>
                    <a:lumOff val="5000"/>
                  </a:schemeClr>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Email Address</a:t>
            </a:r>
          </a:p>
        </p:txBody>
      </p:sp>
      <p:sp>
        <p:nvSpPr>
          <p:cNvPr id="11" name="Content Placeholder 11">
            <a:extLst>
              <a:ext uri="{FF2B5EF4-FFF2-40B4-BE49-F238E27FC236}">
                <a16:creationId xmlns:a16="http://schemas.microsoft.com/office/drawing/2014/main" id="{184B27F4-6BCE-4B0D-8D97-B7C664B90F45}"/>
              </a:ext>
            </a:extLst>
          </p:cNvPr>
          <p:cNvSpPr>
            <a:spLocks noGrp="1"/>
          </p:cNvSpPr>
          <p:nvPr>
            <p:ph sz="quarter" idx="13" hasCustomPrompt="1"/>
          </p:nvPr>
        </p:nvSpPr>
        <p:spPr>
          <a:xfrm>
            <a:off x="693420" y="4461193"/>
            <a:ext cx="3634741" cy="473513"/>
          </a:xfrm>
        </p:spPr>
        <p:txBody>
          <a:bodyPr anchor="ctr">
            <a:noAutofit/>
          </a:bodyPr>
          <a:lstStyle>
            <a:lvl1pPr marL="0" indent="0">
              <a:buNone/>
              <a:defRPr sz="2200" baseline="0">
                <a:solidFill>
                  <a:schemeClr val="tx1">
                    <a:lumMod val="95000"/>
                    <a:lumOff val="5000"/>
                  </a:schemeClr>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(XXX) XXX-XXXX</a:t>
            </a:r>
          </a:p>
        </p:txBody>
      </p:sp>
      <p:pic>
        <p:nvPicPr>
          <p:cNvPr id="12" name="Picture 11">
            <a:extLst>
              <a:ext uri="{FF2B5EF4-FFF2-40B4-BE49-F238E27FC236}">
                <a16:creationId xmlns:a16="http://schemas.microsoft.com/office/drawing/2014/main" id="{398304E4-81CA-415C-8ED5-C915FB58CF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028" y="4065335"/>
            <a:ext cx="506772" cy="459313"/>
          </a:xfrm>
          <a:prstGeom prst="flowChartConnector">
            <a:avLst/>
          </a:prstGeom>
          <a:solidFill>
            <a:schemeClr val="bg1"/>
          </a:solidFill>
        </p:spPr>
      </p:pic>
      <p:pic>
        <p:nvPicPr>
          <p:cNvPr id="13" name="Picture 12">
            <a:extLst>
              <a:ext uri="{FF2B5EF4-FFF2-40B4-BE49-F238E27FC236}">
                <a16:creationId xmlns:a16="http://schemas.microsoft.com/office/drawing/2014/main" id="{854F1423-623C-43B2-8F74-F80C6A35B74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9028" y="4489397"/>
            <a:ext cx="487144" cy="452767"/>
          </a:xfrm>
          <a:prstGeom prst="flowChartConnector">
            <a:avLst/>
          </a:prstGeom>
        </p:spPr>
      </p:pic>
    </p:spTree>
    <p:extLst>
      <p:ext uri="{BB962C8B-B14F-4D97-AF65-F5344CB8AC3E}">
        <p14:creationId xmlns:p14="http://schemas.microsoft.com/office/powerpoint/2010/main" val="343858523"/>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 Contact Info -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ontent Placeholder 11">
            <a:extLst>
              <a:ext uri="{FF2B5EF4-FFF2-40B4-BE49-F238E27FC236}">
                <a16:creationId xmlns:a16="http://schemas.microsoft.com/office/drawing/2014/main" id="{EDF01DA6-3F70-BEB7-FD68-94D34E3E05C1}"/>
              </a:ext>
            </a:extLst>
          </p:cNvPr>
          <p:cNvSpPr>
            <a:spLocks noGrp="1"/>
          </p:cNvSpPr>
          <p:nvPr>
            <p:ph sz="quarter" idx="10" hasCustomPrompt="1"/>
          </p:nvPr>
        </p:nvSpPr>
        <p:spPr>
          <a:xfrm>
            <a:off x="2185822" y="1199418"/>
            <a:ext cx="4772357" cy="473513"/>
          </a:xfrm>
        </p:spPr>
        <p:txBody>
          <a:bodyPr anchor="ctr">
            <a:noAutofit/>
          </a:bodyPr>
          <a:lstStyle>
            <a:lvl1pPr marL="0" indent="0">
              <a:buNone/>
              <a:defRPr sz="3200" b="1">
                <a:solidFill>
                  <a:schemeClr val="bg1"/>
                </a:solidFill>
                <a:latin typeface="Verdana Pro Semibold" panose="020B0704030504040204" pitchFamily="34" charset="0"/>
              </a:defRPr>
            </a:lvl1pPr>
            <a:lvl2pPr marL="284162" indent="0">
              <a:buNone/>
              <a:defRPr/>
            </a:lvl2pPr>
            <a:lvl3pPr marL="571500" indent="0">
              <a:buNone/>
              <a:defRPr/>
            </a:lvl3pPr>
            <a:lvl4pPr marL="742950" indent="0">
              <a:buNone/>
              <a:defRPr/>
            </a:lvl4pPr>
            <a:lvl5pPr marL="971550" indent="0">
              <a:buNone/>
              <a:defRPr/>
            </a:lvl5pPr>
          </a:lstStyle>
          <a:p>
            <a:pPr lvl="0"/>
            <a:r>
              <a:rPr lang="en-US" dirty="0"/>
              <a:t>Presenter Name</a:t>
            </a:r>
          </a:p>
        </p:txBody>
      </p:sp>
      <p:sp>
        <p:nvSpPr>
          <p:cNvPr id="3" name="Content Placeholder 11">
            <a:extLst>
              <a:ext uri="{FF2B5EF4-FFF2-40B4-BE49-F238E27FC236}">
                <a16:creationId xmlns:a16="http://schemas.microsoft.com/office/drawing/2014/main" id="{22D06C43-3ACD-0F28-30FC-3CE9BF4D8F3A}"/>
              </a:ext>
            </a:extLst>
          </p:cNvPr>
          <p:cNvSpPr>
            <a:spLocks noGrp="1"/>
          </p:cNvSpPr>
          <p:nvPr>
            <p:ph sz="quarter" idx="11" hasCustomPrompt="1"/>
          </p:nvPr>
        </p:nvSpPr>
        <p:spPr>
          <a:xfrm>
            <a:off x="2185822" y="1684009"/>
            <a:ext cx="4772357" cy="473513"/>
          </a:xfrm>
        </p:spPr>
        <p:txBody>
          <a:bodyPr anchor="ctr">
            <a:noAutofit/>
          </a:bodyPr>
          <a:lstStyle>
            <a:lvl1pPr marL="0" indent="0">
              <a:buNone/>
              <a:defRPr sz="2200" baseline="0">
                <a:solidFill>
                  <a:schemeClr val="bg1"/>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Title</a:t>
            </a:r>
          </a:p>
        </p:txBody>
      </p:sp>
      <p:sp>
        <p:nvSpPr>
          <p:cNvPr id="4" name="Content Placeholder 11">
            <a:extLst>
              <a:ext uri="{FF2B5EF4-FFF2-40B4-BE49-F238E27FC236}">
                <a16:creationId xmlns:a16="http://schemas.microsoft.com/office/drawing/2014/main" id="{3A792D2E-A0A7-8D38-C7D6-0195ED90BEFE}"/>
              </a:ext>
            </a:extLst>
          </p:cNvPr>
          <p:cNvSpPr>
            <a:spLocks noGrp="1"/>
          </p:cNvSpPr>
          <p:nvPr>
            <p:ph sz="quarter" idx="12" hasCustomPrompt="1"/>
          </p:nvPr>
        </p:nvSpPr>
        <p:spPr>
          <a:xfrm>
            <a:off x="2650960" y="2168600"/>
            <a:ext cx="4307219" cy="473513"/>
          </a:xfrm>
        </p:spPr>
        <p:txBody>
          <a:bodyPr anchor="ctr">
            <a:noAutofit/>
          </a:bodyPr>
          <a:lstStyle>
            <a:lvl1pPr marL="0" indent="0">
              <a:buNone/>
              <a:defRPr sz="2200" baseline="0">
                <a:solidFill>
                  <a:schemeClr val="bg1"/>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Email Address</a:t>
            </a:r>
          </a:p>
        </p:txBody>
      </p:sp>
      <p:sp>
        <p:nvSpPr>
          <p:cNvPr id="5" name="Content Placeholder 11">
            <a:extLst>
              <a:ext uri="{FF2B5EF4-FFF2-40B4-BE49-F238E27FC236}">
                <a16:creationId xmlns:a16="http://schemas.microsoft.com/office/drawing/2014/main" id="{6EE7ECBE-6747-EA91-5B2F-36449ADC830B}"/>
              </a:ext>
            </a:extLst>
          </p:cNvPr>
          <p:cNvSpPr>
            <a:spLocks noGrp="1"/>
          </p:cNvSpPr>
          <p:nvPr>
            <p:ph sz="quarter" idx="13" hasCustomPrompt="1"/>
          </p:nvPr>
        </p:nvSpPr>
        <p:spPr>
          <a:xfrm>
            <a:off x="2650959" y="2642113"/>
            <a:ext cx="4307219" cy="473513"/>
          </a:xfrm>
        </p:spPr>
        <p:txBody>
          <a:bodyPr anchor="ctr">
            <a:noAutofit/>
          </a:bodyPr>
          <a:lstStyle>
            <a:lvl1pPr marL="0" indent="0">
              <a:buNone/>
              <a:defRPr sz="2200" baseline="0">
                <a:solidFill>
                  <a:schemeClr val="bg1"/>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(XXX) XXX-XXXX</a:t>
            </a:r>
          </a:p>
        </p:txBody>
      </p:sp>
      <p:pic>
        <p:nvPicPr>
          <p:cNvPr id="11" name="Graphic 10" descr="Receiver with solid fill">
            <a:extLst>
              <a:ext uri="{FF2B5EF4-FFF2-40B4-BE49-F238E27FC236}">
                <a16:creationId xmlns:a16="http://schemas.microsoft.com/office/drawing/2014/main" id="{6681F6F7-16FE-5E66-B125-B48D6D8B7F8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234313" y="2708857"/>
            <a:ext cx="340024" cy="340024"/>
          </a:xfrm>
          <a:prstGeom prst="rect">
            <a:avLst/>
          </a:prstGeom>
        </p:spPr>
      </p:pic>
      <p:pic>
        <p:nvPicPr>
          <p:cNvPr id="13" name="Graphic 12" descr="Envelope with solid fill">
            <a:extLst>
              <a:ext uri="{FF2B5EF4-FFF2-40B4-BE49-F238E27FC236}">
                <a16:creationId xmlns:a16="http://schemas.microsoft.com/office/drawing/2014/main" id="{C1C3ADE5-6B3A-642B-8DDF-21D1A7B9CDD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2236009" y="2240198"/>
            <a:ext cx="338328" cy="338328"/>
          </a:xfrm>
          <a:prstGeom prst="rect">
            <a:avLst/>
          </a:prstGeom>
        </p:spPr>
      </p:pic>
    </p:spTree>
    <p:extLst>
      <p:ext uri="{BB962C8B-B14F-4D97-AF65-F5344CB8AC3E}">
        <p14:creationId xmlns:p14="http://schemas.microsoft.com/office/powerpoint/2010/main" val="2851256471"/>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WITH Image and Longer 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200" dirty="0">
              <a:latin typeface="Arial" pitchFamily="34" charset="0"/>
              <a:cs typeface="Arial" pitchFamily="34" charset="0"/>
            </a:endParaRPr>
          </a:p>
        </p:txBody>
      </p:sp>
      <p:sp>
        <p:nvSpPr>
          <p:cNvPr id="2" name="Title 1"/>
          <p:cNvSpPr>
            <a:spLocks noGrp="1"/>
          </p:cNvSpPr>
          <p:nvPr>
            <p:ph type="ctrTitle"/>
          </p:nvPr>
        </p:nvSpPr>
        <p:spPr>
          <a:xfrm>
            <a:off x="457200" y="4014216"/>
            <a:ext cx="6665976" cy="841248"/>
          </a:xfrm>
          <a:prstGeom prst="rect">
            <a:avLst/>
          </a:prstGeom>
        </p:spPr>
        <p:txBody>
          <a:bodyPr wrap="square" lIns="0" tIns="0" rIns="0" bIns="0" anchor="ctr" anchorCtr="0">
            <a:noAutofit/>
          </a:bodyPr>
          <a:lstStyle>
            <a:lvl1pPr algn="l">
              <a:defRPr sz="2400" b="1">
                <a:solidFill>
                  <a:schemeClr val="bg1"/>
                </a:solidFill>
              </a:defRPr>
            </a:lvl1pPr>
          </a:lstStyle>
          <a:p>
            <a:r>
              <a:rPr lang="en-US"/>
              <a:t>Click to edit Master title style</a:t>
            </a:r>
            <a:endParaRPr lang="en-US" dirty="0"/>
          </a:p>
        </p:txBody>
      </p:sp>
      <p:sp>
        <p:nvSpPr>
          <p:cNvPr id="3" name="Picture Placeholder 5">
            <a:extLst>
              <a:ext uri="{FF2B5EF4-FFF2-40B4-BE49-F238E27FC236}">
                <a16:creationId xmlns:a16="http://schemas.microsoft.com/office/drawing/2014/main" id="{7593ED4F-ECDC-36E8-7E33-54BD57010E27}"/>
              </a:ext>
            </a:extLst>
          </p:cNvPr>
          <p:cNvSpPr>
            <a:spLocks noGrp="1"/>
          </p:cNvSpPr>
          <p:nvPr>
            <p:ph type="pic" sz="quarter" idx="10"/>
          </p:nvPr>
        </p:nvSpPr>
        <p:spPr>
          <a:xfrm>
            <a:off x="-9525" y="-9144"/>
            <a:ext cx="9163050" cy="3712464"/>
          </a:xfrm>
        </p:spPr>
        <p:txBody>
          <a:bodyPr/>
          <a:lstStyle/>
          <a:p>
            <a:r>
              <a:rPr lang="en-US" dirty="0"/>
              <a:t>Click icon to add picture</a:t>
            </a:r>
          </a:p>
        </p:txBody>
      </p:sp>
      <p:sp>
        <p:nvSpPr>
          <p:cNvPr id="4" name="Subtitle 2">
            <a:extLst>
              <a:ext uri="{FF2B5EF4-FFF2-40B4-BE49-F238E27FC236}">
                <a16:creationId xmlns:a16="http://schemas.microsoft.com/office/drawing/2014/main" id="{BD9E2FB0-E279-9C0A-D398-311B32EC824A}"/>
              </a:ext>
            </a:extLst>
          </p:cNvPr>
          <p:cNvSpPr txBox="1">
            <a:spLocks/>
          </p:cNvSpPr>
          <p:nvPr userDrawn="1"/>
        </p:nvSpPr>
        <p:spPr>
          <a:xfrm>
            <a:off x="7132319" y="4608000"/>
            <a:ext cx="2020824" cy="247464"/>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ctr"/>
            <a:fld id="{9E2B5DAD-BFF8-44B3-A078-08B862131A9F}" type="datetime1">
              <a:rPr lang="en-US" sz="1400" smtClean="0">
                <a:solidFill>
                  <a:schemeClr val="bg1"/>
                </a:solidFill>
                <a:latin typeface="Verdana Pro" panose="020B0604030504040204" pitchFamily="34" charset="0"/>
                <a:ea typeface="Verdana" panose="020B0604030504040204" pitchFamily="34" charset="0"/>
                <a:cs typeface="Verdana" panose="020B0604030504040204" pitchFamily="34" charset="0"/>
              </a:rPr>
              <a:pPr algn="ctr"/>
              <a:t>8/7/2026</a:t>
            </a:fld>
            <a:endParaRPr lang="en-US" sz="1400" dirty="0">
              <a:solidFill>
                <a:srgbClr val="BCE7FD"/>
              </a:solidFill>
              <a:latin typeface="Verdana Pro" panose="020B0604030504040204" pitchFamily="34" charset="0"/>
            </a:endParaRPr>
          </a:p>
        </p:txBody>
      </p:sp>
      <p:pic>
        <p:nvPicPr>
          <p:cNvPr id="6" name="Picture 5" descr="A black background with white text&#10;&#10;AI-generated content may be incorrect.">
            <a:extLst>
              <a:ext uri="{FF2B5EF4-FFF2-40B4-BE49-F238E27FC236}">
                <a16:creationId xmlns:a16="http://schemas.microsoft.com/office/drawing/2014/main" id="{F9F1C058-B122-ABE8-7F76-D2EDDDB2F5AC}"/>
              </a:ext>
            </a:extLst>
          </p:cNvPr>
          <p:cNvPicPr>
            <a:picLocks noChangeAspect="1"/>
          </p:cNvPicPr>
          <p:nvPr userDrawn="1"/>
        </p:nvPicPr>
        <p:blipFill>
          <a:blip r:embed="rId2"/>
          <a:stretch>
            <a:fillRect/>
          </a:stretch>
        </p:blipFill>
        <p:spPr>
          <a:xfrm>
            <a:off x="7329823" y="4014216"/>
            <a:ext cx="1616672" cy="493624"/>
          </a:xfrm>
          <a:prstGeom prst="rect">
            <a:avLst/>
          </a:prstGeom>
        </p:spPr>
      </p:pic>
    </p:spTree>
    <p:extLst>
      <p:ext uri="{BB962C8B-B14F-4D97-AF65-F5344CB8AC3E}">
        <p14:creationId xmlns:p14="http://schemas.microsoft.com/office/powerpoint/2010/main" val="1628102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 Contact - 3">
    <p:bg>
      <p:bgPr>
        <a:solidFill>
          <a:schemeClr val="bg1"/>
        </a:solidFill>
        <a:effectLst/>
      </p:bgPr>
    </p:bg>
    <p:spTree>
      <p:nvGrpSpPr>
        <p:cNvPr id="1" name=""/>
        <p:cNvGrpSpPr/>
        <p:nvPr/>
      </p:nvGrpSpPr>
      <p:grpSpPr>
        <a:xfrm>
          <a:off x="0" y="0"/>
          <a:ext cx="0" cy="0"/>
          <a:chOff x="0" y="0"/>
          <a:chExt cx="0" cy="0"/>
        </a:xfrm>
      </p:grpSpPr>
      <p:sp>
        <p:nvSpPr>
          <p:cNvPr id="3" name="Content Placeholder 11">
            <a:extLst>
              <a:ext uri="{FF2B5EF4-FFF2-40B4-BE49-F238E27FC236}">
                <a16:creationId xmlns:a16="http://schemas.microsoft.com/office/drawing/2014/main" id="{6E6C1B93-F761-A856-5DC3-23F6C9433865}"/>
              </a:ext>
            </a:extLst>
          </p:cNvPr>
          <p:cNvSpPr>
            <a:spLocks noGrp="1"/>
          </p:cNvSpPr>
          <p:nvPr>
            <p:ph sz="quarter" idx="10" hasCustomPrompt="1"/>
          </p:nvPr>
        </p:nvSpPr>
        <p:spPr>
          <a:xfrm>
            <a:off x="512301" y="1717005"/>
            <a:ext cx="4099878" cy="473513"/>
          </a:xfrm>
        </p:spPr>
        <p:txBody>
          <a:bodyPr anchor="ctr">
            <a:noAutofit/>
          </a:bodyPr>
          <a:lstStyle>
            <a:lvl1pPr marL="0" indent="0">
              <a:buNone/>
              <a:defRPr sz="3200" b="1">
                <a:solidFill>
                  <a:srgbClr val="383222"/>
                </a:solidFill>
                <a:latin typeface="Verdana Pro Semibold" panose="020B0704030504040204" pitchFamily="34" charset="0"/>
              </a:defRPr>
            </a:lvl1pPr>
            <a:lvl2pPr marL="284162" indent="0">
              <a:buNone/>
              <a:defRPr/>
            </a:lvl2pPr>
            <a:lvl3pPr marL="571500" indent="0">
              <a:buNone/>
              <a:defRPr/>
            </a:lvl3pPr>
            <a:lvl4pPr marL="742950" indent="0">
              <a:buNone/>
              <a:defRPr/>
            </a:lvl4pPr>
            <a:lvl5pPr marL="971550" indent="0">
              <a:buNone/>
              <a:defRPr/>
            </a:lvl5pPr>
          </a:lstStyle>
          <a:p>
            <a:pPr lvl="0"/>
            <a:r>
              <a:rPr lang="en-US" dirty="0"/>
              <a:t>Presenter Name</a:t>
            </a:r>
          </a:p>
        </p:txBody>
      </p:sp>
      <p:sp>
        <p:nvSpPr>
          <p:cNvPr id="4" name="Content Placeholder 11">
            <a:extLst>
              <a:ext uri="{FF2B5EF4-FFF2-40B4-BE49-F238E27FC236}">
                <a16:creationId xmlns:a16="http://schemas.microsoft.com/office/drawing/2014/main" id="{F19DA9F3-ABB2-F8D8-E520-CCC705975B6C}"/>
              </a:ext>
            </a:extLst>
          </p:cNvPr>
          <p:cNvSpPr>
            <a:spLocks noGrp="1"/>
          </p:cNvSpPr>
          <p:nvPr>
            <p:ph sz="quarter" idx="11" hasCustomPrompt="1"/>
          </p:nvPr>
        </p:nvSpPr>
        <p:spPr>
          <a:xfrm>
            <a:off x="512301" y="2208340"/>
            <a:ext cx="4099878" cy="473513"/>
          </a:xfrm>
        </p:spPr>
        <p:txBody>
          <a:bodyPr anchor="ctr">
            <a:noAutofit/>
          </a:bodyPr>
          <a:lstStyle>
            <a:lvl1pPr marL="0" indent="0">
              <a:buNone/>
              <a:defRPr sz="2200" baseline="0">
                <a:solidFill>
                  <a:srgbClr val="383222"/>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Title</a:t>
            </a:r>
          </a:p>
        </p:txBody>
      </p:sp>
      <p:sp>
        <p:nvSpPr>
          <p:cNvPr id="5" name="Content Placeholder 11">
            <a:extLst>
              <a:ext uri="{FF2B5EF4-FFF2-40B4-BE49-F238E27FC236}">
                <a16:creationId xmlns:a16="http://schemas.microsoft.com/office/drawing/2014/main" id="{19B11CBA-0C4D-06AB-DE24-3EBF02BE0080}"/>
              </a:ext>
            </a:extLst>
          </p:cNvPr>
          <p:cNvSpPr>
            <a:spLocks noGrp="1"/>
          </p:cNvSpPr>
          <p:nvPr>
            <p:ph sz="quarter" idx="12" hasCustomPrompt="1"/>
          </p:nvPr>
        </p:nvSpPr>
        <p:spPr>
          <a:xfrm>
            <a:off x="969818" y="2695527"/>
            <a:ext cx="3634741" cy="473513"/>
          </a:xfrm>
        </p:spPr>
        <p:txBody>
          <a:bodyPr anchor="ctr">
            <a:noAutofit/>
          </a:bodyPr>
          <a:lstStyle>
            <a:lvl1pPr marL="0" indent="0">
              <a:buNone/>
              <a:defRPr sz="2200" baseline="0">
                <a:solidFill>
                  <a:srgbClr val="383222"/>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Email Address</a:t>
            </a:r>
          </a:p>
        </p:txBody>
      </p:sp>
      <p:sp>
        <p:nvSpPr>
          <p:cNvPr id="6" name="Content Placeholder 11">
            <a:extLst>
              <a:ext uri="{FF2B5EF4-FFF2-40B4-BE49-F238E27FC236}">
                <a16:creationId xmlns:a16="http://schemas.microsoft.com/office/drawing/2014/main" id="{DDFB870B-10BD-321D-F21E-F7845C68DB21}"/>
              </a:ext>
            </a:extLst>
          </p:cNvPr>
          <p:cNvSpPr>
            <a:spLocks noGrp="1"/>
          </p:cNvSpPr>
          <p:nvPr>
            <p:ph sz="quarter" idx="13" hasCustomPrompt="1"/>
          </p:nvPr>
        </p:nvSpPr>
        <p:spPr>
          <a:xfrm>
            <a:off x="977438" y="3184984"/>
            <a:ext cx="3634741" cy="473513"/>
          </a:xfrm>
        </p:spPr>
        <p:txBody>
          <a:bodyPr anchor="ctr">
            <a:noAutofit/>
          </a:bodyPr>
          <a:lstStyle>
            <a:lvl1pPr marL="0" indent="0">
              <a:buNone/>
              <a:defRPr sz="2200" baseline="0">
                <a:solidFill>
                  <a:srgbClr val="383222"/>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(XXX) XXX-XXXX</a:t>
            </a:r>
          </a:p>
        </p:txBody>
      </p:sp>
      <p:pic>
        <p:nvPicPr>
          <p:cNvPr id="8" name="Picture 7">
            <a:extLst>
              <a:ext uri="{FF2B5EF4-FFF2-40B4-BE49-F238E27FC236}">
                <a16:creationId xmlns:a16="http://schemas.microsoft.com/office/drawing/2014/main" id="{1272CB7E-9D11-C970-52ED-532867F169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6324" y="2729177"/>
            <a:ext cx="506772" cy="459313"/>
          </a:xfrm>
          <a:prstGeom prst="flowChartConnector">
            <a:avLst/>
          </a:prstGeom>
          <a:solidFill>
            <a:schemeClr val="bg1"/>
          </a:solidFill>
        </p:spPr>
      </p:pic>
      <p:pic>
        <p:nvPicPr>
          <p:cNvPr id="10" name="Picture 9">
            <a:extLst>
              <a:ext uri="{FF2B5EF4-FFF2-40B4-BE49-F238E27FC236}">
                <a16:creationId xmlns:a16="http://schemas.microsoft.com/office/drawing/2014/main" id="{8CBB61FA-56BA-10CF-3992-FF58218299B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6138" y="3207763"/>
            <a:ext cx="487144" cy="452767"/>
          </a:xfrm>
          <a:prstGeom prst="flowChartConnector">
            <a:avLst/>
          </a:prstGeom>
        </p:spPr>
      </p:pic>
      <p:pic>
        <p:nvPicPr>
          <p:cNvPr id="2" name="Picture 1" descr="Filling out forms on a table">
            <a:extLst>
              <a:ext uri="{FF2B5EF4-FFF2-40B4-BE49-F238E27FC236}">
                <a16:creationId xmlns:a16="http://schemas.microsoft.com/office/drawing/2014/main" id="{BDB60512-A47E-3749-96BF-255943729B52}"/>
              </a:ext>
            </a:extLst>
          </p:cNvPr>
          <p:cNvPicPr>
            <a:picLocks noChangeAspect="1"/>
          </p:cNvPicPr>
          <p:nvPr userDrawn="1"/>
        </p:nvPicPr>
        <p:blipFill rotWithShape="1">
          <a:blip r:embed="rId4"/>
          <a:srcRect l="48294"/>
          <a:stretch/>
        </p:blipFill>
        <p:spPr>
          <a:xfrm>
            <a:off x="5155893" y="-1"/>
            <a:ext cx="3988107" cy="5148263"/>
          </a:xfrm>
          <a:prstGeom prst="rect">
            <a:avLst/>
          </a:prstGeom>
        </p:spPr>
      </p:pic>
    </p:spTree>
    <p:extLst>
      <p:ext uri="{BB962C8B-B14F-4D97-AF65-F5344CB8AC3E}">
        <p14:creationId xmlns:p14="http://schemas.microsoft.com/office/powerpoint/2010/main" val="463644472"/>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 Contact Info - 4">
    <p:spTree>
      <p:nvGrpSpPr>
        <p:cNvPr id="1" name=""/>
        <p:cNvGrpSpPr/>
        <p:nvPr/>
      </p:nvGrpSpPr>
      <p:grpSpPr>
        <a:xfrm>
          <a:off x="0" y="0"/>
          <a:ext cx="0" cy="0"/>
          <a:chOff x="0" y="0"/>
          <a:chExt cx="0" cy="0"/>
        </a:xfrm>
      </p:grpSpPr>
      <p:sp>
        <p:nvSpPr>
          <p:cNvPr id="2" name="Content Placeholder 11">
            <a:extLst>
              <a:ext uri="{FF2B5EF4-FFF2-40B4-BE49-F238E27FC236}">
                <a16:creationId xmlns:a16="http://schemas.microsoft.com/office/drawing/2014/main" id="{27F6A9C2-8057-ACB4-EC71-99FD1AAD3225}"/>
              </a:ext>
            </a:extLst>
          </p:cNvPr>
          <p:cNvSpPr>
            <a:spLocks noGrp="1"/>
          </p:cNvSpPr>
          <p:nvPr>
            <p:ph sz="quarter" idx="10" hasCustomPrompt="1"/>
          </p:nvPr>
        </p:nvSpPr>
        <p:spPr>
          <a:xfrm>
            <a:off x="4371643" y="1675203"/>
            <a:ext cx="4772357" cy="473513"/>
          </a:xfrm>
        </p:spPr>
        <p:txBody>
          <a:bodyPr anchor="ctr">
            <a:noAutofit/>
          </a:bodyPr>
          <a:lstStyle>
            <a:lvl1pPr marL="0" indent="0">
              <a:buNone/>
              <a:defRPr sz="3200" b="1">
                <a:solidFill>
                  <a:srgbClr val="1F3A7A"/>
                </a:solidFill>
                <a:latin typeface="Verdana Pro Semibold" panose="020B0704030504040204" pitchFamily="34" charset="0"/>
              </a:defRPr>
            </a:lvl1pPr>
            <a:lvl2pPr marL="284162" indent="0">
              <a:buNone/>
              <a:defRPr/>
            </a:lvl2pPr>
            <a:lvl3pPr marL="571500" indent="0">
              <a:buNone/>
              <a:defRPr/>
            </a:lvl3pPr>
            <a:lvl4pPr marL="742950" indent="0">
              <a:buNone/>
              <a:defRPr/>
            </a:lvl4pPr>
            <a:lvl5pPr marL="971550" indent="0">
              <a:buNone/>
              <a:defRPr/>
            </a:lvl5pPr>
          </a:lstStyle>
          <a:p>
            <a:pPr lvl="0"/>
            <a:r>
              <a:rPr lang="en-US" dirty="0"/>
              <a:t>Presenter Name</a:t>
            </a:r>
          </a:p>
        </p:txBody>
      </p:sp>
      <p:sp>
        <p:nvSpPr>
          <p:cNvPr id="5" name="Content Placeholder 11">
            <a:extLst>
              <a:ext uri="{FF2B5EF4-FFF2-40B4-BE49-F238E27FC236}">
                <a16:creationId xmlns:a16="http://schemas.microsoft.com/office/drawing/2014/main" id="{EB8A3117-0EF6-94D0-70D2-45E9AB5C47A5}"/>
              </a:ext>
            </a:extLst>
          </p:cNvPr>
          <p:cNvSpPr>
            <a:spLocks noGrp="1"/>
          </p:cNvSpPr>
          <p:nvPr>
            <p:ph sz="quarter" idx="11" hasCustomPrompt="1"/>
          </p:nvPr>
        </p:nvSpPr>
        <p:spPr>
          <a:xfrm>
            <a:off x="4371643" y="2159794"/>
            <a:ext cx="4772357" cy="473513"/>
          </a:xfrm>
        </p:spPr>
        <p:txBody>
          <a:bodyPr anchor="ctr">
            <a:noAutofit/>
          </a:bodyPr>
          <a:lstStyle>
            <a:lvl1pPr marL="0" indent="0">
              <a:buNone/>
              <a:defRPr sz="2200" baseline="0">
                <a:solidFill>
                  <a:srgbClr val="1F3A7A"/>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Title</a:t>
            </a:r>
          </a:p>
        </p:txBody>
      </p:sp>
      <p:sp>
        <p:nvSpPr>
          <p:cNvPr id="6" name="Content Placeholder 11">
            <a:extLst>
              <a:ext uri="{FF2B5EF4-FFF2-40B4-BE49-F238E27FC236}">
                <a16:creationId xmlns:a16="http://schemas.microsoft.com/office/drawing/2014/main" id="{A5CFA537-508D-4E57-174B-52D63C3B1BCD}"/>
              </a:ext>
            </a:extLst>
          </p:cNvPr>
          <p:cNvSpPr>
            <a:spLocks noGrp="1"/>
          </p:cNvSpPr>
          <p:nvPr>
            <p:ph sz="quarter" idx="12" hasCustomPrompt="1"/>
          </p:nvPr>
        </p:nvSpPr>
        <p:spPr>
          <a:xfrm>
            <a:off x="4836781" y="2644385"/>
            <a:ext cx="4307219" cy="473513"/>
          </a:xfrm>
        </p:spPr>
        <p:txBody>
          <a:bodyPr anchor="ctr">
            <a:noAutofit/>
          </a:bodyPr>
          <a:lstStyle>
            <a:lvl1pPr marL="0" indent="0">
              <a:buNone/>
              <a:defRPr sz="2200" baseline="0">
                <a:solidFill>
                  <a:srgbClr val="1F3A7A"/>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Email Address</a:t>
            </a:r>
          </a:p>
        </p:txBody>
      </p:sp>
      <p:sp>
        <p:nvSpPr>
          <p:cNvPr id="7" name="Content Placeholder 11">
            <a:extLst>
              <a:ext uri="{FF2B5EF4-FFF2-40B4-BE49-F238E27FC236}">
                <a16:creationId xmlns:a16="http://schemas.microsoft.com/office/drawing/2014/main" id="{60D439FF-B81B-EDE1-DCFA-CFB50165373B}"/>
              </a:ext>
            </a:extLst>
          </p:cNvPr>
          <p:cNvSpPr>
            <a:spLocks noGrp="1"/>
          </p:cNvSpPr>
          <p:nvPr>
            <p:ph sz="quarter" idx="13" hasCustomPrompt="1"/>
          </p:nvPr>
        </p:nvSpPr>
        <p:spPr>
          <a:xfrm>
            <a:off x="4836780" y="3117898"/>
            <a:ext cx="4307219" cy="473513"/>
          </a:xfrm>
        </p:spPr>
        <p:txBody>
          <a:bodyPr anchor="ctr">
            <a:noAutofit/>
          </a:bodyPr>
          <a:lstStyle>
            <a:lvl1pPr marL="0" indent="0">
              <a:buNone/>
              <a:defRPr sz="2200" baseline="0">
                <a:solidFill>
                  <a:srgbClr val="1F3A7A"/>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(XXX) XXX-XXXX</a:t>
            </a:r>
          </a:p>
        </p:txBody>
      </p:sp>
      <p:pic>
        <p:nvPicPr>
          <p:cNvPr id="8" name="Graphic 7" descr="Receiver with solid fill">
            <a:extLst>
              <a:ext uri="{FF2B5EF4-FFF2-40B4-BE49-F238E27FC236}">
                <a16:creationId xmlns:a16="http://schemas.microsoft.com/office/drawing/2014/main" id="{EDF5B70B-4EA8-118B-F326-FFDC81F21CD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420134" y="3184642"/>
            <a:ext cx="340024" cy="340024"/>
          </a:xfrm>
          <a:prstGeom prst="rect">
            <a:avLst/>
          </a:prstGeom>
        </p:spPr>
      </p:pic>
      <p:pic>
        <p:nvPicPr>
          <p:cNvPr id="9" name="Graphic 8" descr="Envelope with solid fill">
            <a:extLst>
              <a:ext uri="{FF2B5EF4-FFF2-40B4-BE49-F238E27FC236}">
                <a16:creationId xmlns:a16="http://schemas.microsoft.com/office/drawing/2014/main" id="{B7B93996-1C25-793E-3F7C-469F10012EB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421830" y="2715983"/>
            <a:ext cx="338328" cy="338328"/>
          </a:xfrm>
          <a:prstGeom prst="rect">
            <a:avLst/>
          </a:prstGeom>
        </p:spPr>
      </p:pic>
      <p:pic>
        <p:nvPicPr>
          <p:cNvPr id="4" name="Picture 3" descr="Multiple interweaving highways with cars driving in different directions">
            <a:extLst>
              <a:ext uri="{FF2B5EF4-FFF2-40B4-BE49-F238E27FC236}">
                <a16:creationId xmlns:a16="http://schemas.microsoft.com/office/drawing/2014/main" id="{96EF2EFB-FD0B-2C94-3805-5A96DCF5E20D}"/>
              </a:ext>
            </a:extLst>
          </p:cNvPr>
          <p:cNvPicPr>
            <a:picLocks noChangeAspect="1"/>
          </p:cNvPicPr>
          <p:nvPr userDrawn="1"/>
        </p:nvPicPr>
        <p:blipFill rotWithShape="1">
          <a:blip r:embed="rId4"/>
          <a:srcRect l="23495" r="23495"/>
          <a:stretch/>
        </p:blipFill>
        <p:spPr>
          <a:xfrm>
            <a:off x="-1" y="0"/>
            <a:ext cx="4356411" cy="5148263"/>
          </a:xfrm>
          <a:prstGeom prst="rect">
            <a:avLst/>
          </a:prstGeom>
        </p:spPr>
      </p:pic>
    </p:spTree>
    <p:extLst>
      <p:ext uri="{BB962C8B-B14F-4D97-AF65-F5344CB8AC3E}">
        <p14:creationId xmlns:p14="http://schemas.microsoft.com/office/powerpoint/2010/main" val="3369641379"/>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 Contacts Info -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13AFA9-E4C6-4CFC-88F5-7FD87DE48580}"/>
              </a:ext>
            </a:extLst>
          </p:cNvPr>
          <p:cNvSpPr/>
          <p:nvPr userDrawn="1"/>
        </p:nvSpPr>
        <p:spPr>
          <a:xfrm>
            <a:off x="60960" y="3180059"/>
            <a:ext cx="4434840" cy="1881623"/>
          </a:xfrm>
          <a:prstGeom prst="rect">
            <a:avLst/>
          </a:prstGeom>
          <a:solidFill>
            <a:schemeClr val="bg1">
              <a:alpha val="70000"/>
            </a:schemeClr>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sp>
        <p:nvSpPr>
          <p:cNvPr id="8" name="Content Placeholder 11">
            <a:extLst>
              <a:ext uri="{FF2B5EF4-FFF2-40B4-BE49-F238E27FC236}">
                <a16:creationId xmlns:a16="http://schemas.microsoft.com/office/drawing/2014/main" id="{7FCDDBEA-402D-4285-887B-D7AC66AC2276}"/>
              </a:ext>
            </a:extLst>
          </p:cNvPr>
          <p:cNvSpPr>
            <a:spLocks noGrp="1"/>
          </p:cNvSpPr>
          <p:nvPr>
            <p:ph sz="quarter" idx="10" hasCustomPrompt="1"/>
          </p:nvPr>
        </p:nvSpPr>
        <p:spPr>
          <a:xfrm>
            <a:off x="228283" y="3263745"/>
            <a:ext cx="4099878" cy="473513"/>
          </a:xfrm>
        </p:spPr>
        <p:txBody>
          <a:bodyPr anchor="ctr">
            <a:noAutofit/>
          </a:bodyPr>
          <a:lstStyle>
            <a:lvl1pPr marL="0" indent="0">
              <a:buNone/>
              <a:defRPr sz="3200" b="0">
                <a:solidFill>
                  <a:schemeClr val="tx1">
                    <a:lumMod val="95000"/>
                    <a:lumOff val="5000"/>
                  </a:schemeClr>
                </a:solidFill>
                <a:latin typeface="Verdana Pro Semibold" panose="020B0704030504040204" pitchFamily="34" charset="0"/>
              </a:defRPr>
            </a:lvl1pPr>
            <a:lvl2pPr marL="284162" indent="0">
              <a:buNone/>
              <a:defRPr/>
            </a:lvl2pPr>
            <a:lvl3pPr marL="571500" indent="0">
              <a:buNone/>
              <a:defRPr/>
            </a:lvl3pPr>
            <a:lvl4pPr marL="742950" indent="0">
              <a:buNone/>
              <a:defRPr/>
            </a:lvl4pPr>
            <a:lvl5pPr marL="971550" indent="0">
              <a:buNone/>
              <a:defRPr/>
            </a:lvl5pPr>
          </a:lstStyle>
          <a:p>
            <a:pPr lvl="0"/>
            <a:r>
              <a:rPr lang="en-US" dirty="0"/>
              <a:t>Presenter Name</a:t>
            </a:r>
          </a:p>
        </p:txBody>
      </p:sp>
      <p:sp>
        <p:nvSpPr>
          <p:cNvPr id="9" name="Content Placeholder 11">
            <a:extLst>
              <a:ext uri="{FF2B5EF4-FFF2-40B4-BE49-F238E27FC236}">
                <a16:creationId xmlns:a16="http://schemas.microsoft.com/office/drawing/2014/main" id="{314E7A5D-B8FA-4C1A-BFDB-EED392F281ED}"/>
              </a:ext>
            </a:extLst>
          </p:cNvPr>
          <p:cNvSpPr>
            <a:spLocks noGrp="1"/>
          </p:cNvSpPr>
          <p:nvPr>
            <p:ph sz="quarter" idx="11" hasCustomPrompt="1"/>
          </p:nvPr>
        </p:nvSpPr>
        <p:spPr>
          <a:xfrm>
            <a:off x="228283" y="3652725"/>
            <a:ext cx="4099878" cy="473513"/>
          </a:xfrm>
        </p:spPr>
        <p:txBody>
          <a:bodyPr anchor="ctr">
            <a:noAutofit/>
          </a:bodyPr>
          <a:lstStyle>
            <a:lvl1pPr marL="0" indent="0">
              <a:buNone/>
              <a:defRPr sz="2200" baseline="0">
                <a:solidFill>
                  <a:schemeClr val="tx1">
                    <a:lumMod val="95000"/>
                    <a:lumOff val="5000"/>
                  </a:schemeClr>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Title</a:t>
            </a:r>
          </a:p>
        </p:txBody>
      </p:sp>
      <p:sp>
        <p:nvSpPr>
          <p:cNvPr id="10" name="Content Placeholder 11">
            <a:extLst>
              <a:ext uri="{FF2B5EF4-FFF2-40B4-BE49-F238E27FC236}">
                <a16:creationId xmlns:a16="http://schemas.microsoft.com/office/drawing/2014/main" id="{D80FCE82-5DC9-4864-A089-05CD8FE65A3A}"/>
              </a:ext>
            </a:extLst>
          </p:cNvPr>
          <p:cNvSpPr>
            <a:spLocks noGrp="1"/>
          </p:cNvSpPr>
          <p:nvPr>
            <p:ph sz="quarter" idx="12" hasCustomPrompt="1"/>
          </p:nvPr>
        </p:nvSpPr>
        <p:spPr>
          <a:xfrm>
            <a:off x="693420" y="4011197"/>
            <a:ext cx="3634741" cy="473513"/>
          </a:xfrm>
        </p:spPr>
        <p:txBody>
          <a:bodyPr anchor="ctr">
            <a:noAutofit/>
          </a:bodyPr>
          <a:lstStyle>
            <a:lvl1pPr marL="0" indent="0">
              <a:buNone/>
              <a:defRPr sz="2200" baseline="0">
                <a:solidFill>
                  <a:schemeClr val="tx1">
                    <a:lumMod val="95000"/>
                    <a:lumOff val="5000"/>
                  </a:schemeClr>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Email Address</a:t>
            </a:r>
          </a:p>
        </p:txBody>
      </p:sp>
      <p:sp>
        <p:nvSpPr>
          <p:cNvPr id="11" name="Content Placeholder 11">
            <a:extLst>
              <a:ext uri="{FF2B5EF4-FFF2-40B4-BE49-F238E27FC236}">
                <a16:creationId xmlns:a16="http://schemas.microsoft.com/office/drawing/2014/main" id="{184B27F4-6BCE-4B0D-8D97-B7C664B90F45}"/>
              </a:ext>
            </a:extLst>
          </p:cNvPr>
          <p:cNvSpPr>
            <a:spLocks noGrp="1"/>
          </p:cNvSpPr>
          <p:nvPr>
            <p:ph sz="quarter" idx="13" hasCustomPrompt="1"/>
          </p:nvPr>
        </p:nvSpPr>
        <p:spPr>
          <a:xfrm>
            <a:off x="693420" y="4461193"/>
            <a:ext cx="3634741" cy="473513"/>
          </a:xfrm>
        </p:spPr>
        <p:txBody>
          <a:bodyPr anchor="ctr">
            <a:noAutofit/>
          </a:bodyPr>
          <a:lstStyle>
            <a:lvl1pPr marL="0" indent="0">
              <a:buNone/>
              <a:defRPr sz="2200" baseline="0">
                <a:solidFill>
                  <a:schemeClr val="tx1">
                    <a:lumMod val="95000"/>
                    <a:lumOff val="5000"/>
                  </a:schemeClr>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(XXX) XXX-XXXX</a:t>
            </a:r>
          </a:p>
        </p:txBody>
      </p:sp>
      <p:pic>
        <p:nvPicPr>
          <p:cNvPr id="12" name="Picture 11">
            <a:extLst>
              <a:ext uri="{FF2B5EF4-FFF2-40B4-BE49-F238E27FC236}">
                <a16:creationId xmlns:a16="http://schemas.microsoft.com/office/drawing/2014/main" id="{398304E4-81CA-415C-8ED5-C915FB58CF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028" y="4065335"/>
            <a:ext cx="506772" cy="459313"/>
          </a:xfrm>
          <a:prstGeom prst="flowChartConnector">
            <a:avLst/>
          </a:prstGeom>
          <a:solidFill>
            <a:schemeClr val="bg1"/>
          </a:solidFill>
        </p:spPr>
      </p:pic>
      <p:pic>
        <p:nvPicPr>
          <p:cNvPr id="13" name="Picture 12">
            <a:extLst>
              <a:ext uri="{FF2B5EF4-FFF2-40B4-BE49-F238E27FC236}">
                <a16:creationId xmlns:a16="http://schemas.microsoft.com/office/drawing/2014/main" id="{854F1423-623C-43B2-8F74-F80C6A35B74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9028" y="4489397"/>
            <a:ext cx="487144" cy="452767"/>
          </a:xfrm>
          <a:prstGeom prst="flowChartConnector">
            <a:avLst/>
          </a:prstGeom>
        </p:spPr>
      </p:pic>
      <p:sp>
        <p:nvSpPr>
          <p:cNvPr id="17" name="Rectangle 16">
            <a:extLst>
              <a:ext uri="{FF2B5EF4-FFF2-40B4-BE49-F238E27FC236}">
                <a16:creationId xmlns:a16="http://schemas.microsoft.com/office/drawing/2014/main" id="{152AB9D3-076A-F9A1-7457-28EC42794BF0}"/>
              </a:ext>
            </a:extLst>
          </p:cNvPr>
          <p:cNvSpPr/>
          <p:nvPr userDrawn="1"/>
        </p:nvSpPr>
        <p:spPr>
          <a:xfrm>
            <a:off x="4579578" y="3180059"/>
            <a:ext cx="4434840" cy="1881623"/>
          </a:xfrm>
          <a:prstGeom prst="rect">
            <a:avLst/>
          </a:prstGeom>
          <a:solidFill>
            <a:schemeClr val="bg1">
              <a:alpha val="70000"/>
            </a:schemeClr>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sp>
        <p:nvSpPr>
          <p:cNvPr id="21" name="Content Placeholder 11">
            <a:extLst>
              <a:ext uri="{FF2B5EF4-FFF2-40B4-BE49-F238E27FC236}">
                <a16:creationId xmlns:a16="http://schemas.microsoft.com/office/drawing/2014/main" id="{134EEB61-3264-AA3E-788C-704C7720C881}"/>
              </a:ext>
            </a:extLst>
          </p:cNvPr>
          <p:cNvSpPr>
            <a:spLocks noGrp="1"/>
          </p:cNvSpPr>
          <p:nvPr>
            <p:ph sz="quarter" idx="18" hasCustomPrompt="1"/>
          </p:nvPr>
        </p:nvSpPr>
        <p:spPr>
          <a:xfrm>
            <a:off x="4815523" y="3243547"/>
            <a:ext cx="4099878" cy="473513"/>
          </a:xfrm>
        </p:spPr>
        <p:txBody>
          <a:bodyPr anchor="ctr">
            <a:noAutofit/>
          </a:bodyPr>
          <a:lstStyle>
            <a:lvl1pPr marL="0" indent="0">
              <a:buNone/>
              <a:defRPr sz="3200" b="0">
                <a:solidFill>
                  <a:schemeClr val="tx1">
                    <a:lumMod val="95000"/>
                    <a:lumOff val="5000"/>
                  </a:schemeClr>
                </a:solidFill>
                <a:latin typeface="Verdana Pro Semibold" panose="020B0704030504040204" pitchFamily="34" charset="0"/>
              </a:defRPr>
            </a:lvl1pPr>
            <a:lvl2pPr marL="284162" indent="0">
              <a:buNone/>
              <a:defRPr/>
            </a:lvl2pPr>
            <a:lvl3pPr marL="571500" indent="0">
              <a:buNone/>
              <a:defRPr/>
            </a:lvl3pPr>
            <a:lvl4pPr marL="742950" indent="0">
              <a:buNone/>
              <a:defRPr/>
            </a:lvl4pPr>
            <a:lvl5pPr marL="971550" indent="0">
              <a:buNone/>
              <a:defRPr/>
            </a:lvl5pPr>
          </a:lstStyle>
          <a:p>
            <a:pPr lvl="0"/>
            <a:r>
              <a:rPr lang="en-US" dirty="0"/>
              <a:t>Presenter Name</a:t>
            </a:r>
          </a:p>
        </p:txBody>
      </p:sp>
      <p:sp>
        <p:nvSpPr>
          <p:cNvPr id="22" name="Content Placeholder 11">
            <a:extLst>
              <a:ext uri="{FF2B5EF4-FFF2-40B4-BE49-F238E27FC236}">
                <a16:creationId xmlns:a16="http://schemas.microsoft.com/office/drawing/2014/main" id="{A8474B19-E75B-F986-067B-0602CEC614D8}"/>
              </a:ext>
            </a:extLst>
          </p:cNvPr>
          <p:cNvSpPr>
            <a:spLocks noGrp="1"/>
          </p:cNvSpPr>
          <p:nvPr>
            <p:ph sz="quarter" idx="19" hasCustomPrompt="1"/>
          </p:nvPr>
        </p:nvSpPr>
        <p:spPr>
          <a:xfrm>
            <a:off x="4815523" y="3632527"/>
            <a:ext cx="4099878" cy="473513"/>
          </a:xfrm>
        </p:spPr>
        <p:txBody>
          <a:bodyPr anchor="ctr">
            <a:noAutofit/>
          </a:bodyPr>
          <a:lstStyle>
            <a:lvl1pPr marL="0" indent="0">
              <a:buNone/>
              <a:defRPr sz="2200" baseline="0">
                <a:solidFill>
                  <a:schemeClr val="tx1">
                    <a:lumMod val="95000"/>
                    <a:lumOff val="5000"/>
                  </a:schemeClr>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Title</a:t>
            </a:r>
          </a:p>
        </p:txBody>
      </p:sp>
      <p:sp>
        <p:nvSpPr>
          <p:cNvPr id="23" name="Content Placeholder 11">
            <a:extLst>
              <a:ext uri="{FF2B5EF4-FFF2-40B4-BE49-F238E27FC236}">
                <a16:creationId xmlns:a16="http://schemas.microsoft.com/office/drawing/2014/main" id="{F3632E10-E131-5DD1-AFD4-51D44115F0E5}"/>
              </a:ext>
            </a:extLst>
          </p:cNvPr>
          <p:cNvSpPr>
            <a:spLocks noGrp="1"/>
          </p:cNvSpPr>
          <p:nvPr>
            <p:ph sz="quarter" idx="20" hasCustomPrompt="1"/>
          </p:nvPr>
        </p:nvSpPr>
        <p:spPr>
          <a:xfrm>
            <a:off x="5280660" y="3990999"/>
            <a:ext cx="3634741" cy="473513"/>
          </a:xfrm>
        </p:spPr>
        <p:txBody>
          <a:bodyPr anchor="ctr">
            <a:noAutofit/>
          </a:bodyPr>
          <a:lstStyle>
            <a:lvl1pPr marL="0" indent="0">
              <a:buNone/>
              <a:defRPr sz="2200" baseline="0">
                <a:solidFill>
                  <a:schemeClr val="tx1">
                    <a:lumMod val="95000"/>
                    <a:lumOff val="5000"/>
                  </a:schemeClr>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Email Address</a:t>
            </a:r>
          </a:p>
        </p:txBody>
      </p:sp>
      <p:sp>
        <p:nvSpPr>
          <p:cNvPr id="24" name="Content Placeholder 11">
            <a:extLst>
              <a:ext uri="{FF2B5EF4-FFF2-40B4-BE49-F238E27FC236}">
                <a16:creationId xmlns:a16="http://schemas.microsoft.com/office/drawing/2014/main" id="{907ADBCF-F274-B7AE-6339-D55986FA5D5F}"/>
              </a:ext>
            </a:extLst>
          </p:cNvPr>
          <p:cNvSpPr>
            <a:spLocks noGrp="1"/>
          </p:cNvSpPr>
          <p:nvPr>
            <p:ph sz="quarter" idx="21" hasCustomPrompt="1"/>
          </p:nvPr>
        </p:nvSpPr>
        <p:spPr>
          <a:xfrm>
            <a:off x="5280660" y="4440995"/>
            <a:ext cx="3634741" cy="473513"/>
          </a:xfrm>
        </p:spPr>
        <p:txBody>
          <a:bodyPr anchor="ctr">
            <a:noAutofit/>
          </a:bodyPr>
          <a:lstStyle>
            <a:lvl1pPr marL="0" indent="0">
              <a:buNone/>
              <a:defRPr sz="2200" baseline="0">
                <a:solidFill>
                  <a:schemeClr val="tx1">
                    <a:lumMod val="95000"/>
                    <a:lumOff val="5000"/>
                  </a:schemeClr>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(XXX) XXX-XXXX</a:t>
            </a:r>
          </a:p>
        </p:txBody>
      </p:sp>
      <p:pic>
        <p:nvPicPr>
          <p:cNvPr id="25" name="Picture 24">
            <a:extLst>
              <a:ext uri="{FF2B5EF4-FFF2-40B4-BE49-F238E27FC236}">
                <a16:creationId xmlns:a16="http://schemas.microsoft.com/office/drawing/2014/main" id="{1E168C9D-605A-53FD-3CFA-115026381D4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66268" y="4045137"/>
            <a:ext cx="506772" cy="459313"/>
          </a:xfrm>
          <a:prstGeom prst="flowChartConnector">
            <a:avLst/>
          </a:prstGeom>
          <a:solidFill>
            <a:schemeClr val="bg1"/>
          </a:solidFill>
        </p:spPr>
      </p:pic>
      <p:pic>
        <p:nvPicPr>
          <p:cNvPr id="26" name="Picture 25">
            <a:extLst>
              <a:ext uri="{FF2B5EF4-FFF2-40B4-BE49-F238E27FC236}">
                <a16:creationId xmlns:a16="http://schemas.microsoft.com/office/drawing/2014/main" id="{2CF40CAE-A90A-698E-E062-DF2DC962BF2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766268" y="4469199"/>
            <a:ext cx="487144" cy="452767"/>
          </a:xfrm>
          <a:prstGeom prst="flowChartConnector">
            <a:avLst/>
          </a:prstGeom>
        </p:spPr>
      </p:pic>
    </p:spTree>
    <p:extLst>
      <p:ext uri="{BB962C8B-B14F-4D97-AF65-F5344CB8AC3E}">
        <p14:creationId xmlns:p14="http://schemas.microsoft.com/office/powerpoint/2010/main" val="3393205665"/>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ntacts Info -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ontent Placeholder 11">
            <a:extLst>
              <a:ext uri="{FF2B5EF4-FFF2-40B4-BE49-F238E27FC236}">
                <a16:creationId xmlns:a16="http://schemas.microsoft.com/office/drawing/2014/main" id="{EDF01DA6-3F70-BEB7-FD68-94D34E3E05C1}"/>
              </a:ext>
            </a:extLst>
          </p:cNvPr>
          <p:cNvSpPr>
            <a:spLocks noGrp="1"/>
          </p:cNvSpPr>
          <p:nvPr>
            <p:ph sz="quarter" idx="10" hasCustomPrompt="1"/>
          </p:nvPr>
        </p:nvSpPr>
        <p:spPr>
          <a:xfrm>
            <a:off x="371898" y="315792"/>
            <a:ext cx="4772357" cy="473513"/>
          </a:xfrm>
        </p:spPr>
        <p:txBody>
          <a:bodyPr anchor="ctr">
            <a:noAutofit/>
          </a:bodyPr>
          <a:lstStyle>
            <a:lvl1pPr marL="0" indent="0">
              <a:buNone/>
              <a:defRPr sz="3200" b="1">
                <a:solidFill>
                  <a:schemeClr val="bg1"/>
                </a:solidFill>
                <a:latin typeface="Verdana Pro Semibold" panose="020B0704030504040204" pitchFamily="34" charset="0"/>
              </a:defRPr>
            </a:lvl1pPr>
            <a:lvl2pPr marL="284162" indent="0">
              <a:buNone/>
              <a:defRPr/>
            </a:lvl2pPr>
            <a:lvl3pPr marL="571500" indent="0">
              <a:buNone/>
              <a:defRPr/>
            </a:lvl3pPr>
            <a:lvl4pPr marL="742950" indent="0">
              <a:buNone/>
              <a:defRPr/>
            </a:lvl4pPr>
            <a:lvl5pPr marL="971550" indent="0">
              <a:buNone/>
              <a:defRPr/>
            </a:lvl5pPr>
          </a:lstStyle>
          <a:p>
            <a:pPr lvl="0"/>
            <a:r>
              <a:rPr lang="en-US" dirty="0"/>
              <a:t>Presenter Name</a:t>
            </a:r>
          </a:p>
        </p:txBody>
      </p:sp>
      <p:sp>
        <p:nvSpPr>
          <p:cNvPr id="3" name="Content Placeholder 11">
            <a:extLst>
              <a:ext uri="{FF2B5EF4-FFF2-40B4-BE49-F238E27FC236}">
                <a16:creationId xmlns:a16="http://schemas.microsoft.com/office/drawing/2014/main" id="{22D06C43-3ACD-0F28-30FC-3CE9BF4D8F3A}"/>
              </a:ext>
            </a:extLst>
          </p:cNvPr>
          <p:cNvSpPr>
            <a:spLocks noGrp="1"/>
          </p:cNvSpPr>
          <p:nvPr>
            <p:ph sz="quarter" idx="11" hasCustomPrompt="1"/>
          </p:nvPr>
        </p:nvSpPr>
        <p:spPr>
          <a:xfrm>
            <a:off x="371898" y="800383"/>
            <a:ext cx="4772357" cy="473513"/>
          </a:xfrm>
        </p:spPr>
        <p:txBody>
          <a:bodyPr anchor="ctr">
            <a:noAutofit/>
          </a:bodyPr>
          <a:lstStyle>
            <a:lvl1pPr marL="0" indent="0">
              <a:buNone/>
              <a:defRPr sz="2200" baseline="0">
                <a:solidFill>
                  <a:schemeClr val="bg1"/>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Title</a:t>
            </a:r>
          </a:p>
        </p:txBody>
      </p:sp>
      <p:sp>
        <p:nvSpPr>
          <p:cNvPr id="4" name="Content Placeholder 11">
            <a:extLst>
              <a:ext uri="{FF2B5EF4-FFF2-40B4-BE49-F238E27FC236}">
                <a16:creationId xmlns:a16="http://schemas.microsoft.com/office/drawing/2014/main" id="{3A792D2E-A0A7-8D38-C7D6-0195ED90BEFE}"/>
              </a:ext>
            </a:extLst>
          </p:cNvPr>
          <p:cNvSpPr>
            <a:spLocks noGrp="1"/>
          </p:cNvSpPr>
          <p:nvPr>
            <p:ph sz="quarter" idx="12" hasCustomPrompt="1"/>
          </p:nvPr>
        </p:nvSpPr>
        <p:spPr>
          <a:xfrm>
            <a:off x="837036" y="1284974"/>
            <a:ext cx="4307219" cy="473513"/>
          </a:xfrm>
        </p:spPr>
        <p:txBody>
          <a:bodyPr anchor="ctr">
            <a:noAutofit/>
          </a:bodyPr>
          <a:lstStyle>
            <a:lvl1pPr marL="0" indent="0">
              <a:buNone/>
              <a:defRPr sz="2200" baseline="0">
                <a:solidFill>
                  <a:schemeClr val="bg1"/>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Email Address</a:t>
            </a:r>
          </a:p>
        </p:txBody>
      </p:sp>
      <p:sp>
        <p:nvSpPr>
          <p:cNvPr id="5" name="Content Placeholder 11">
            <a:extLst>
              <a:ext uri="{FF2B5EF4-FFF2-40B4-BE49-F238E27FC236}">
                <a16:creationId xmlns:a16="http://schemas.microsoft.com/office/drawing/2014/main" id="{6EE7ECBE-6747-EA91-5B2F-36449ADC830B}"/>
              </a:ext>
            </a:extLst>
          </p:cNvPr>
          <p:cNvSpPr>
            <a:spLocks noGrp="1"/>
          </p:cNvSpPr>
          <p:nvPr>
            <p:ph sz="quarter" idx="13" hasCustomPrompt="1"/>
          </p:nvPr>
        </p:nvSpPr>
        <p:spPr>
          <a:xfrm>
            <a:off x="837035" y="1758487"/>
            <a:ext cx="4307219" cy="473513"/>
          </a:xfrm>
        </p:spPr>
        <p:txBody>
          <a:bodyPr anchor="ctr">
            <a:noAutofit/>
          </a:bodyPr>
          <a:lstStyle>
            <a:lvl1pPr marL="0" indent="0">
              <a:buNone/>
              <a:defRPr sz="2200" baseline="0">
                <a:solidFill>
                  <a:schemeClr val="bg1"/>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(XXX) XXX-XXXX</a:t>
            </a:r>
          </a:p>
        </p:txBody>
      </p:sp>
      <p:sp>
        <p:nvSpPr>
          <p:cNvPr id="6" name="Content Placeholder 11">
            <a:extLst>
              <a:ext uri="{FF2B5EF4-FFF2-40B4-BE49-F238E27FC236}">
                <a16:creationId xmlns:a16="http://schemas.microsoft.com/office/drawing/2014/main" id="{9738979F-112C-99E3-A1AE-C79212151163}"/>
              </a:ext>
            </a:extLst>
          </p:cNvPr>
          <p:cNvSpPr>
            <a:spLocks noGrp="1"/>
          </p:cNvSpPr>
          <p:nvPr>
            <p:ph sz="quarter" idx="14" hasCustomPrompt="1"/>
          </p:nvPr>
        </p:nvSpPr>
        <p:spPr>
          <a:xfrm>
            <a:off x="3992816" y="2311593"/>
            <a:ext cx="4772357" cy="473513"/>
          </a:xfrm>
        </p:spPr>
        <p:txBody>
          <a:bodyPr anchor="ctr">
            <a:noAutofit/>
          </a:bodyPr>
          <a:lstStyle>
            <a:lvl1pPr marL="0" indent="0">
              <a:buNone/>
              <a:defRPr sz="3200" b="1">
                <a:solidFill>
                  <a:schemeClr val="bg1"/>
                </a:solidFill>
                <a:latin typeface="Verdana Pro Semibold" panose="020B0704030504040204" pitchFamily="34" charset="0"/>
              </a:defRPr>
            </a:lvl1pPr>
            <a:lvl2pPr marL="284162" indent="0">
              <a:buNone/>
              <a:defRPr/>
            </a:lvl2pPr>
            <a:lvl3pPr marL="571500" indent="0">
              <a:buNone/>
              <a:defRPr/>
            </a:lvl3pPr>
            <a:lvl4pPr marL="742950" indent="0">
              <a:buNone/>
              <a:defRPr/>
            </a:lvl4pPr>
            <a:lvl5pPr marL="971550" indent="0">
              <a:buNone/>
              <a:defRPr/>
            </a:lvl5pPr>
          </a:lstStyle>
          <a:p>
            <a:pPr lvl="0"/>
            <a:r>
              <a:rPr lang="en-US" dirty="0"/>
              <a:t>Presenter Name</a:t>
            </a:r>
          </a:p>
        </p:txBody>
      </p:sp>
      <p:sp>
        <p:nvSpPr>
          <p:cNvPr id="8" name="Content Placeholder 11">
            <a:extLst>
              <a:ext uri="{FF2B5EF4-FFF2-40B4-BE49-F238E27FC236}">
                <a16:creationId xmlns:a16="http://schemas.microsoft.com/office/drawing/2014/main" id="{275A1E80-AD4B-48C1-1FB8-48153506A9C0}"/>
              </a:ext>
            </a:extLst>
          </p:cNvPr>
          <p:cNvSpPr>
            <a:spLocks noGrp="1"/>
          </p:cNvSpPr>
          <p:nvPr>
            <p:ph sz="quarter" idx="15" hasCustomPrompt="1"/>
          </p:nvPr>
        </p:nvSpPr>
        <p:spPr>
          <a:xfrm>
            <a:off x="3992816" y="2796184"/>
            <a:ext cx="4772357" cy="473513"/>
          </a:xfrm>
        </p:spPr>
        <p:txBody>
          <a:bodyPr anchor="ctr">
            <a:noAutofit/>
          </a:bodyPr>
          <a:lstStyle>
            <a:lvl1pPr marL="0" indent="0">
              <a:buNone/>
              <a:defRPr sz="2200" baseline="0">
                <a:solidFill>
                  <a:schemeClr val="bg1"/>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Title</a:t>
            </a:r>
          </a:p>
        </p:txBody>
      </p:sp>
      <p:sp>
        <p:nvSpPr>
          <p:cNvPr id="9" name="Content Placeholder 11">
            <a:extLst>
              <a:ext uri="{FF2B5EF4-FFF2-40B4-BE49-F238E27FC236}">
                <a16:creationId xmlns:a16="http://schemas.microsoft.com/office/drawing/2014/main" id="{EF32ED91-D0E3-DB8F-C333-D8781DF5BF62}"/>
              </a:ext>
            </a:extLst>
          </p:cNvPr>
          <p:cNvSpPr>
            <a:spLocks noGrp="1"/>
          </p:cNvSpPr>
          <p:nvPr>
            <p:ph sz="quarter" idx="16" hasCustomPrompt="1"/>
          </p:nvPr>
        </p:nvSpPr>
        <p:spPr>
          <a:xfrm>
            <a:off x="4457954" y="3280775"/>
            <a:ext cx="4307219" cy="473513"/>
          </a:xfrm>
        </p:spPr>
        <p:txBody>
          <a:bodyPr anchor="ctr">
            <a:noAutofit/>
          </a:bodyPr>
          <a:lstStyle>
            <a:lvl1pPr marL="0" indent="0">
              <a:buNone/>
              <a:defRPr sz="2200" baseline="0">
                <a:solidFill>
                  <a:schemeClr val="bg1"/>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Email Address</a:t>
            </a:r>
          </a:p>
        </p:txBody>
      </p:sp>
      <p:sp>
        <p:nvSpPr>
          <p:cNvPr id="10" name="Content Placeholder 11">
            <a:extLst>
              <a:ext uri="{FF2B5EF4-FFF2-40B4-BE49-F238E27FC236}">
                <a16:creationId xmlns:a16="http://schemas.microsoft.com/office/drawing/2014/main" id="{6E3C14BD-3959-5967-3F44-1893710BC32B}"/>
              </a:ext>
            </a:extLst>
          </p:cNvPr>
          <p:cNvSpPr>
            <a:spLocks noGrp="1"/>
          </p:cNvSpPr>
          <p:nvPr>
            <p:ph sz="quarter" idx="17" hasCustomPrompt="1"/>
          </p:nvPr>
        </p:nvSpPr>
        <p:spPr>
          <a:xfrm>
            <a:off x="4457953" y="3754288"/>
            <a:ext cx="4307219" cy="473513"/>
          </a:xfrm>
        </p:spPr>
        <p:txBody>
          <a:bodyPr anchor="ctr">
            <a:noAutofit/>
          </a:bodyPr>
          <a:lstStyle>
            <a:lvl1pPr marL="0" indent="0">
              <a:buNone/>
              <a:defRPr sz="2200" baseline="0">
                <a:solidFill>
                  <a:schemeClr val="bg1"/>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(XXX) XXX-XXXX</a:t>
            </a:r>
          </a:p>
        </p:txBody>
      </p:sp>
      <p:sp>
        <p:nvSpPr>
          <p:cNvPr id="7" name="Title 5">
            <a:extLst>
              <a:ext uri="{FF2B5EF4-FFF2-40B4-BE49-F238E27FC236}">
                <a16:creationId xmlns:a16="http://schemas.microsoft.com/office/drawing/2014/main" id="{94ED790C-F25B-568C-9D2E-7F3210C5E141}"/>
              </a:ext>
            </a:extLst>
          </p:cNvPr>
          <p:cNvSpPr>
            <a:spLocks noGrp="1"/>
          </p:cNvSpPr>
          <p:nvPr>
            <p:ph type="title" idx="4294967295" hasCustomPrompt="1"/>
          </p:nvPr>
        </p:nvSpPr>
        <p:spPr>
          <a:xfrm>
            <a:off x="225404" y="2862928"/>
            <a:ext cx="3235071" cy="1916208"/>
          </a:xfrm>
        </p:spPr>
        <p:txBody>
          <a:bodyPr anchor="ctr"/>
          <a:lstStyle>
            <a:lvl1pPr algn="ctr">
              <a:defRPr sz="3600">
                <a:solidFill>
                  <a:schemeClr val="bg1"/>
                </a:solidFill>
              </a:defRPr>
            </a:lvl1pPr>
          </a:lstStyle>
          <a:p>
            <a:r>
              <a:rPr lang="en-US" dirty="0">
                <a:solidFill>
                  <a:schemeClr val="bg1"/>
                </a:solidFill>
              </a:rPr>
              <a:t>Contact Information </a:t>
            </a:r>
          </a:p>
        </p:txBody>
      </p:sp>
      <p:pic>
        <p:nvPicPr>
          <p:cNvPr id="11" name="Graphic 10" descr="Envelope with solid fill">
            <a:extLst>
              <a:ext uri="{FF2B5EF4-FFF2-40B4-BE49-F238E27FC236}">
                <a16:creationId xmlns:a16="http://schemas.microsoft.com/office/drawing/2014/main" id="{2DA2355C-6069-893E-F895-A34994C0E3B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20389" y="1420159"/>
            <a:ext cx="338328" cy="338328"/>
          </a:xfrm>
          <a:prstGeom prst="rect">
            <a:avLst/>
          </a:prstGeom>
        </p:spPr>
      </p:pic>
      <p:pic>
        <p:nvPicPr>
          <p:cNvPr id="13" name="Graphic 12" descr="Receiver with solid fill">
            <a:extLst>
              <a:ext uri="{FF2B5EF4-FFF2-40B4-BE49-F238E27FC236}">
                <a16:creationId xmlns:a16="http://schemas.microsoft.com/office/drawing/2014/main" id="{51045844-389A-63BD-8173-D819F1B5483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420389" y="1904750"/>
            <a:ext cx="340024" cy="340024"/>
          </a:xfrm>
          <a:prstGeom prst="rect">
            <a:avLst/>
          </a:prstGeom>
        </p:spPr>
      </p:pic>
      <p:pic>
        <p:nvPicPr>
          <p:cNvPr id="15" name="Graphic 14" descr="Receiver with solid fill">
            <a:extLst>
              <a:ext uri="{FF2B5EF4-FFF2-40B4-BE49-F238E27FC236}">
                <a16:creationId xmlns:a16="http://schemas.microsoft.com/office/drawing/2014/main" id="{87527A19-8BBA-2827-25A6-0CEF5B3C5C2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4064186" y="3887777"/>
            <a:ext cx="340024" cy="340024"/>
          </a:xfrm>
          <a:prstGeom prst="rect">
            <a:avLst/>
          </a:prstGeom>
        </p:spPr>
      </p:pic>
      <p:pic>
        <p:nvPicPr>
          <p:cNvPr id="16" name="Graphic 15" descr="Envelope with solid fill">
            <a:extLst>
              <a:ext uri="{FF2B5EF4-FFF2-40B4-BE49-F238E27FC236}">
                <a16:creationId xmlns:a16="http://schemas.microsoft.com/office/drawing/2014/main" id="{1FC9DC01-EAB9-0848-03DC-A6A293FEA56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065882" y="3409573"/>
            <a:ext cx="338328" cy="338328"/>
          </a:xfrm>
          <a:prstGeom prst="rect">
            <a:avLst/>
          </a:prstGeom>
        </p:spPr>
      </p:pic>
    </p:spTree>
    <p:extLst>
      <p:ext uri="{BB962C8B-B14F-4D97-AF65-F5344CB8AC3E}">
        <p14:creationId xmlns:p14="http://schemas.microsoft.com/office/powerpoint/2010/main" val="2133299623"/>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ntacts - 3">
    <p:bg>
      <p:bgPr>
        <a:solidFill>
          <a:schemeClr val="bg1"/>
        </a:solidFill>
        <a:effectLst/>
      </p:bgPr>
    </p:bg>
    <p:spTree>
      <p:nvGrpSpPr>
        <p:cNvPr id="1" name=""/>
        <p:cNvGrpSpPr/>
        <p:nvPr/>
      </p:nvGrpSpPr>
      <p:grpSpPr>
        <a:xfrm>
          <a:off x="0" y="0"/>
          <a:ext cx="0" cy="0"/>
          <a:chOff x="0" y="0"/>
          <a:chExt cx="0" cy="0"/>
        </a:xfrm>
      </p:grpSpPr>
      <p:sp>
        <p:nvSpPr>
          <p:cNvPr id="3" name="Content Placeholder 11">
            <a:extLst>
              <a:ext uri="{FF2B5EF4-FFF2-40B4-BE49-F238E27FC236}">
                <a16:creationId xmlns:a16="http://schemas.microsoft.com/office/drawing/2014/main" id="{6E6C1B93-F761-A856-5DC3-23F6C9433865}"/>
              </a:ext>
            </a:extLst>
          </p:cNvPr>
          <p:cNvSpPr>
            <a:spLocks noGrp="1"/>
          </p:cNvSpPr>
          <p:nvPr>
            <p:ph sz="quarter" idx="10" hasCustomPrompt="1"/>
          </p:nvPr>
        </p:nvSpPr>
        <p:spPr>
          <a:xfrm>
            <a:off x="500018" y="541451"/>
            <a:ext cx="4099878" cy="473513"/>
          </a:xfrm>
        </p:spPr>
        <p:txBody>
          <a:bodyPr anchor="ctr">
            <a:noAutofit/>
          </a:bodyPr>
          <a:lstStyle>
            <a:lvl1pPr marL="0" indent="0">
              <a:buNone/>
              <a:defRPr sz="3200" b="1">
                <a:solidFill>
                  <a:srgbClr val="383222"/>
                </a:solidFill>
                <a:latin typeface="Verdana Pro Semibold" panose="020B0704030504040204" pitchFamily="34" charset="0"/>
              </a:defRPr>
            </a:lvl1pPr>
            <a:lvl2pPr marL="284162" indent="0">
              <a:buNone/>
              <a:defRPr/>
            </a:lvl2pPr>
            <a:lvl3pPr marL="571500" indent="0">
              <a:buNone/>
              <a:defRPr/>
            </a:lvl3pPr>
            <a:lvl4pPr marL="742950" indent="0">
              <a:buNone/>
              <a:defRPr/>
            </a:lvl4pPr>
            <a:lvl5pPr marL="971550" indent="0">
              <a:buNone/>
              <a:defRPr/>
            </a:lvl5pPr>
          </a:lstStyle>
          <a:p>
            <a:pPr lvl="0"/>
            <a:r>
              <a:rPr lang="en-US" dirty="0"/>
              <a:t>Presenter Name</a:t>
            </a:r>
          </a:p>
        </p:txBody>
      </p:sp>
      <p:sp>
        <p:nvSpPr>
          <p:cNvPr id="4" name="Content Placeholder 11">
            <a:extLst>
              <a:ext uri="{FF2B5EF4-FFF2-40B4-BE49-F238E27FC236}">
                <a16:creationId xmlns:a16="http://schemas.microsoft.com/office/drawing/2014/main" id="{F19DA9F3-ABB2-F8D8-E520-CCC705975B6C}"/>
              </a:ext>
            </a:extLst>
          </p:cNvPr>
          <p:cNvSpPr>
            <a:spLocks noGrp="1"/>
          </p:cNvSpPr>
          <p:nvPr>
            <p:ph sz="quarter" idx="11" hasCustomPrompt="1"/>
          </p:nvPr>
        </p:nvSpPr>
        <p:spPr>
          <a:xfrm>
            <a:off x="500018" y="1032786"/>
            <a:ext cx="4099878" cy="473513"/>
          </a:xfrm>
        </p:spPr>
        <p:txBody>
          <a:bodyPr anchor="ctr">
            <a:noAutofit/>
          </a:bodyPr>
          <a:lstStyle>
            <a:lvl1pPr marL="0" indent="0">
              <a:buNone/>
              <a:defRPr sz="2200" baseline="0">
                <a:solidFill>
                  <a:srgbClr val="383222"/>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Title</a:t>
            </a:r>
          </a:p>
        </p:txBody>
      </p:sp>
      <p:sp>
        <p:nvSpPr>
          <p:cNvPr id="5" name="Content Placeholder 11">
            <a:extLst>
              <a:ext uri="{FF2B5EF4-FFF2-40B4-BE49-F238E27FC236}">
                <a16:creationId xmlns:a16="http://schemas.microsoft.com/office/drawing/2014/main" id="{19B11CBA-0C4D-06AB-DE24-3EBF02BE0080}"/>
              </a:ext>
            </a:extLst>
          </p:cNvPr>
          <p:cNvSpPr>
            <a:spLocks noGrp="1"/>
          </p:cNvSpPr>
          <p:nvPr>
            <p:ph sz="quarter" idx="12" hasCustomPrompt="1"/>
          </p:nvPr>
        </p:nvSpPr>
        <p:spPr>
          <a:xfrm>
            <a:off x="957535" y="1519973"/>
            <a:ext cx="3634741" cy="473513"/>
          </a:xfrm>
        </p:spPr>
        <p:txBody>
          <a:bodyPr anchor="ctr">
            <a:noAutofit/>
          </a:bodyPr>
          <a:lstStyle>
            <a:lvl1pPr marL="0" indent="0">
              <a:buNone/>
              <a:defRPr sz="2200" baseline="0">
                <a:solidFill>
                  <a:srgbClr val="383222"/>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Email Address</a:t>
            </a:r>
          </a:p>
        </p:txBody>
      </p:sp>
      <p:sp>
        <p:nvSpPr>
          <p:cNvPr id="6" name="Content Placeholder 11">
            <a:extLst>
              <a:ext uri="{FF2B5EF4-FFF2-40B4-BE49-F238E27FC236}">
                <a16:creationId xmlns:a16="http://schemas.microsoft.com/office/drawing/2014/main" id="{DDFB870B-10BD-321D-F21E-F7845C68DB21}"/>
              </a:ext>
            </a:extLst>
          </p:cNvPr>
          <p:cNvSpPr>
            <a:spLocks noGrp="1"/>
          </p:cNvSpPr>
          <p:nvPr>
            <p:ph sz="quarter" idx="13" hasCustomPrompt="1"/>
          </p:nvPr>
        </p:nvSpPr>
        <p:spPr>
          <a:xfrm>
            <a:off x="965155" y="2009430"/>
            <a:ext cx="3634741" cy="473513"/>
          </a:xfrm>
        </p:spPr>
        <p:txBody>
          <a:bodyPr anchor="ctr">
            <a:noAutofit/>
          </a:bodyPr>
          <a:lstStyle>
            <a:lvl1pPr marL="0" indent="0">
              <a:buNone/>
              <a:defRPr sz="2200" baseline="0">
                <a:solidFill>
                  <a:srgbClr val="383222"/>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(XXX) XXX-XXXX</a:t>
            </a:r>
          </a:p>
        </p:txBody>
      </p:sp>
      <p:pic>
        <p:nvPicPr>
          <p:cNvPr id="8" name="Picture 7">
            <a:extLst>
              <a:ext uri="{FF2B5EF4-FFF2-40B4-BE49-F238E27FC236}">
                <a16:creationId xmlns:a16="http://schemas.microsoft.com/office/drawing/2014/main" id="{1272CB7E-9D11-C970-52ED-532867F169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4041" y="1553623"/>
            <a:ext cx="506772" cy="459313"/>
          </a:xfrm>
          <a:prstGeom prst="flowChartConnector">
            <a:avLst/>
          </a:prstGeom>
          <a:solidFill>
            <a:schemeClr val="bg1"/>
          </a:solidFill>
        </p:spPr>
      </p:pic>
      <p:pic>
        <p:nvPicPr>
          <p:cNvPr id="10" name="Picture 9">
            <a:extLst>
              <a:ext uri="{FF2B5EF4-FFF2-40B4-BE49-F238E27FC236}">
                <a16:creationId xmlns:a16="http://schemas.microsoft.com/office/drawing/2014/main" id="{8CBB61FA-56BA-10CF-3992-FF58218299B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3855" y="2032209"/>
            <a:ext cx="487144" cy="452767"/>
          </a:xfrm>
          <a:prstGeom prst="flowChartConnector">
            <a:avLst/>
          </a:prstGeom>
        </p:spPr>
      </p:pic>
      <p:sp>
        <p:nvSpPr>
          <p:cNvPr id="2" name="Content Placeholder 11">
            <a:extLst>
              <a:ext uri="{FF2B5EF4-FFF2-40B4-BE49-F238E27FC236}">
                <a16:creationId xmlns:a16="http://schemas.microsoft.com/office/drawing/2014/main" id="{D1083095-E7F6-EB08-2901-9D58EEDB922D}"/>
              </a:ext>
            </a:extLst>
          </p:cNvPr>
          <p:cNvSpPr>
            <a:spLocks noGrp="1"/>
          </p:cNvSpPr>
          <p:nvPr>
            <p:ph sz="quarter" idx="14" hasCustomPrompt="1"/>
          </p:nvPr>
        </p:nvSpPr>
        <p:spPr>
          <a:xfrm>
            <a:off x="500018" y="2759187"/>
            <a:ext cx="4099878" cy="473513"/>
          </a:xfrm>
        </p:spPr>
        <p:txBody>
          <a:bodyPr anchor="ctr">
            <a:noAutofit/>
          </a:bodyPr>
          <a:lstStyle>
            <a:lvl1pPr marL="0" indent="0">
              <a:buNone/>
              <a:defRPr sz="3200" b="1">
                <a:solidFill>
                  <a:srgbClr val="383222"/>
                </a:solidFill>
                <a:latin typeface="Verdana Pro Semibold" panose="020B0704030504040204" pitchFamily="34" charset="0"/>
              </a:defRPr>
            </a:lvl1pPr>
            <a:lvl2pPr marL="284162" indent="0">
              <a:buNone/>
              <a:defRPr/>
            </a:lvl2pPr>
            <a:lvl3pPr marL="571500" indent="0">
              <a:buNone/>
              <a:defRPr/>
            </a:lvl3pPr>
            <a:lvl4pPr marL="742950" indent="0">
              <a:buNone/>
              <a:defRPr/>
            </a:lvl4pPr>
            <a:lvl5pPr marL="971550" indent="0">
              <a:buNone/>
              <a:defRPr/>
            </a:lvl5pPr>
          </a:lstStyle>
          <a:p>
            <a:pPr lvl="0"/>
            <a:r>
              <a:rPr lang="en-US" dirty="0"/>
              <a:t>Presenter Name</a:t>
            </a:r>
          </a:p>
        </p:txBody>
      </p:sp>
      <p:sp>
        <p:nvSpPr>
          <p:cNvPr id="9" name="Content Placeholder 11">
            <a:extLst>
              <a:ext uri="{FF2B5EF4-FFF2-40B4-BE49-F238E27FC236}">
                <a16:creationId xmlns:a16="http://schemas.microsoft.com/office/drawing/2014/main" id="{C1E69D9D-D765-1DDC-A52B-37A7A6C1D9A3}"/>
              </a:ext>
            </a:extLst>
          </p:cNvPr>
          <p:cNvSpPr>
            <a:spLocks noGrp="1"/>
          </p:cNvSpPr>
          <p:nvPr>
            <p:ph sz="quarter" idx="15" hasCustomPrompt="1"/>
          </p:nvPr>
        </p:nvSpPr>
        <p:spPr>
          <a:xfrm>
            <a:off x="500018" y="3250522"/>
            <a:ext cx="4099878" cy="473513"/>
          </a:xfrm>
        </p:spPr>
        <p:txBody>
          <a:bodyPr anchor="ctr">
            <a:noAutofit/>
          </a:bodyPr>
          <a:lstStyle>
            <a:lvl1pPr marL="0" indent="0">
              <a:buNone/>
              <a:defRPr sz="2200" baseline="0">
                <a:solidFill>
                  <a:srgbClr val="383222"/>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Title</a:t>
            </a:r>
          </a:p>
        </p:txBody>
      </p:sp>
      <p:sp>
        <p:nvSpPr>
          <p:cNvPr id="11" name="Content Placeholder 11">
            <a:extLst>
              <a:ext uri="{FF2B5EF4-FFF2-40B4-BE49-F238E27FC236}">
                <a16:creationId xmlns:a16="http://schemas.microsoft.com/office/drawing/2014/main" id="{168E57E1-68D0-AB7C-7EBE-11DAE68B0220}"/>
              </a:ext>
            </a:extLst>
          </p:cNvPr>
          <p:cNvSpPr>
            <a:spLocks noGrp="1"/>
          </p:cNvSpPr>
          <p:nvPr>
            <p:ph sz="quarter" idx="16" hasCustomPrompt="1"/>
          </p:nvPr>
        </p:nvSpPr>
        <p:spPr>
          <a:xfrm>
            <a:off x="957535" y="3737709"/>
            <a:ext cx="3634741" cy="473513"/>
          </a:xfrm>
        </p:spPr>
        <p:txBody>
          <a:bodyPr anchor="ctr">
            <a:noAutofit/>
          </a:bodyPr>
          <a:lstStyle>
            <a:lvl1pPr marL="0" indent="0">
              <a:buNone/>
              <a:defRPr sz="2200" baseline="0">
                <a:solidFill>
                  <a:srgbClr val="383222"/>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Email Address</a:t>
            </a:r>
          </a:p>
        </p:txBody>
      </p:sp>
      <p:sp>
        <p:nvSpPr>
          <p:cNvPr id="12" name="Content Placeholder 11">
            <a:extLst>
              <a:ext uri="{FF2B5EF4-FFF2-40B4-BE49-F238E27FC236}">
                <a16:creationId xmlns:a16="http://schemas.microsoft.com/office/drawing/2014/main" id="{EC7340AF-6948-1AC3-FE7D-463F6508C316}"/>
              </a:ext>
            </a:extLst>
          </p:cNvPr>
          <p:cNvSpPr>
            <a:spLocks noGrp="1"/>
          </p:cNvSpPr>
          <p:nvPr>
            <p:ph sz="quarter" idx="17" hasCustomPrompt="1"/>
          </p:nvPr>
        </p:nvSpPr>
        <p:spPr>
          <a:xfrm>
            <a:off x="965155" y="4227166"/>
            <a:ext cx="3634741" cy="473513"/>
          </a:xfrm>
        </p:spPr>
        <p:txBody>
          <a:bodyPr anchor="ctr">
            <a:noAutofit/>
          </a:bodyPr>
          <a:lstStyle>
            <a:lvl1pPr marL="0" indent="0">
              <a:buNone/>
              <a:defRPr sz="2200" baseline="0">
                <a:solidFill>
                  <a:srgbClr val="383222"/>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(XXX) XXX-XXXX</a:t>
            </a:r>
          </a:p>
        </p:txBody>
      </p:sp>
      <p:pic>
        <p:nvPicPr>
          <p:cNvPr id="13" name="Picture 12">
            <a:extLst>
              <a:ext uri="{FF2B5EF4-FFF2-40B4-BE49-F238E27FC236}">
                <a16:creationId xmlns:a16="http://schemas.microsoft.com/office/drawing/2014/main" id="{E41D6FBA-39B6-75A7-72B5-36B85B2F8D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4041" y="3771359"/>
            <a:ext cx="506772" cy="459313"/>
          </a:xfrm>
          <a:prstGeom prst="flowChartConnector">
            <a:avLst/>
          </a:prstGeom>
          <a:solidFill>
            <a:schemeClr val="bg1"/>
          </a:solidFill>
        </p:spPr>
      </p:pic>
      <p:pic>
        <p:nvPicPr>
          <p:cNvPr id="14" name="Picture 13">
            <a:extLst>
              <a:ext uri="{FF2B5EF4-FFF2-40B4-BE49-F238E27FC236}">
                <a16:creationId xmlns:a16="http://schemas.microsoft.com/office/drawing/2014/main" id="{118E1B9B-CC46-649C-3368-0257D7F2473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3855" y="4249945"/>
            <a:ext cx="487144" cy="452767"/>
          </a:xfrm>
          <a:prstGeom prst="flowChartConnector">
            <a:avLst/>
          </a:prstGeom>
        </p:spPr>
      </p:pic>
      <p:pic>
        <p:nvPicPr>
          <p:cNvPr id="15" name="Picture 14" descr="Filling out forms on a table">
            <a:extLst>
              <a:ext uri="{FF2B5EF4-FFF2-40B4-BE49-F238E27FC236}">
                <a16:creationId xmlns:a16="http://schemas.microsoft.com/office/drawing/2014/main" id="{6B8060E5-C4E5-6FAB-77F8-ACA00983D2D2}"/>
              </a:ext>
            </a:extLst>
          </p:cNvPr>
          <p:cNvPicPr>
            <a:picLocks noChangeAspect="1"/>
          </p:cNvPicPr>
          <p:nvPr userDrawn="1"/>
        </p:nvPicPr>
        <p:blipFill rotWithShape="1">
          <a:blip r:embed="rId4"/>
          <a:srcRect l="48294"/>
          <a:stretch/>
        </p:blipFill>
        <p:spPr>
          <a:xfrm>
            <a:off x="5155893" y="-1"/>
            <a:ext cx="3988107" cy="5148263"/>
          </a:xfrm>
          <a:prstGeom prst="rect">
            <a:avLst/>
          </a:prstGeom>
        </p:spPr>
      </p:pic>
    </p:spTree>
    <p:extLst>
      <p:ext uri="{BB962C8B-B14F-4D97-AF65-F5344CB8AC3E}">
        <p14:creationId xmlns:p14="http://schemas.microsoft.com/office/powerpoint/2010/main" val="2352124678"/>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Contacts Info - 4">
    <p:spTree>
      <p:nvGrpSpPr>
        <p:cNvPr id="1" name=""/>
        <p:cNvGrpSpPr/>
        <p:nvPr/>
      </p:nvGrpSpPr>
      <p:grpSpPr>
        <a:xfrm>
          <a:off x="0" y="0"/>
          <a:ext cx="0" cy="0"/>
          <a:chOff x="0" y="0"/>
          <a:chExt cx="0" cy="0"/>
        </a:xfrm>
      </p:grpSpPr>
      <p:sp>
        <p:nvSpPr>
          <p:cNvPr id="2" name="Content Placeholder 11">
            <a:extLst>
              <a:ext uri="{FF2B5EF4-FFF2-40B4-BE49-F238E27FC236}">
                <a16:creationId xmlns:a16="http://schemas.microsoft.com/office/drawing/2014/main" id="{27F6A9C2-8057-ACB4-EC71-99FD1AAD3225}"/>
              </a:ext>
            </a:extLst>
          </p:cNvPr>
          <p:cNvSpPr>
            <a:spLocks noGrp="1"/>
          </p:cNvSpPr>
          <p:nvPr>
            <p:ph sz="quarter" idx="10" hasCustomPrompt="1"/>
          </p:nvPr>
        </p:nvSpPr>
        <p:spPr>
          <a:xfrm>
            <a:off x="4356410" y="365567"/>
            <a:ext cx="4772357" cy="473513"/>
          </a:xfrm>
        </p:spPr>
        <p:txBody>
          <a:bodyPr anchor="ctr">
            <a:noAutofit/>
          </a:bodyPr>
          <a:lstStyle>
            <a:lvl1pPr marL="0" indent="0">
              <a:buNone/>
              <a:defRPr sz="3200" b="1">
                <a:solidFill>
                  <a:srgbClr val="1F3A7A"/>
                </a:solidFill>
                <a:latin typeface="Verdana Pro Semibold" panose="020B0704030504040204" pitchFamily="34" charset="0"/>
              </a:defRPr>
            </a:lvl1pPr>
            <a:lvl2pPr marL="284162" indent="0">
              <a:buNone/>
              <a:defRPr/>
            </a:lvl2pPr>
            <a:lvl3pPr marL="571500" indent="0">
              <a:buNone/>
              <a:defRPr/>
            </a:lvl3pPr>
            <a:lvl4pPr marL="742950" indent="0">
              <a:buNone/>
              <a:defRPr/>
            </a:lvl4pPr>
            <a:lvl5pPr marL="971550" indent="0">
              <a:buNone/>
              <a:defRPr/>
            </a:lvl5pPr>
          </a:lstStyle>
          <a:p>
            <a:pPr lvl="0"/>
            <a:r>
              <a:rPr lang="en-US" dirty="0"/>
              <a:t>Presenter Name</a:t>
            </a:r>
          </a:p>
        </p:txBody>
      </p:sp>
      <p:sp>
        <p:nvSpPr>
          <p:cNvPr id="5" name="Content Placeholder 11">
            <a:extLst>
              <a:ext uri="{FF2B5EF4-FFF2-40B4-BE49-F238E27FC236}">
                <a16:creationId xmlns:a16="http://schemas.microsoft.com/office/drawing/2014/main" id="{EB8A3117-0EF6-94D0-70D2-45E9AB5C47A5}"/>
              </a:ext>
            </a:extLst>
          </p:cNvPr>
          <p:cNvSpPr>
            <a:spLocks noGrp="1"/>
          </p:cNvSpPr>
          <p:nvPr>
            <p:ph sz="quarter" idx="11" hasCustomPrompt="1"/>
          </p:nvPr>
        </p:nvSpPr>
        <p:spPr>
          <a:xfrm>
            <a:off x="4356410" y="850158"/>
            <a:ext cx="4772357" cy="473513"/>
          </a:xfrm>
        </p:spPr>
        <p:txBody>
          <a:bodyPr anchor="ctr">
            <a:noAutofit/>
          </a:bodyPr>
          <a:lstStyle>
            <a:lvl1pPr marL="0" indent="0">
              <a:buNone/>
              <a:defRPr sz="2200" baseline="0">
                <a:solidFill>
                  <a:srgbClr val="1F3A7A"/>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Title</a:t>
            </a:r>
          </a:p>
        </p:txBody>
      </p:sp>
      <p:sp>
        <p:nvSpPr>
          <p:cNvPr id="6" name="Content Placeholder 11">
            <a:extLst>
              <a:ext uri="{FF2B5EF4-FFF2-40B4-BE49-F238E27FC236}">
                <a16:creationId xmlns:a16="http://schemas.microsoft.com/office/drawing/2014/main" id="{A5CFA537-508D-4E57-174B-52D63C3B1BCD}"/>
              </a:ext>
            </a:extLst>
          </p:cNvPr>
          <p:cNvSpPr>
            <a:spLocks noGrp="1"/>
          </p:cNvSpPr>
          <p:nvPr>
            <p:ph sz="quarter" idx="12" hasCustomPrompt="1"/>
          </p:nvPr>
        </p:nvSpPr>
        <p:spPr>
          <a:xfrm>
            <a:off x="4821548" y="1334749"/>
            <a:ext cx="4307219" cy="473513"/>
          </a:xfrm>
        </p:spPr>
        <p:txBody>
          <a:bodyPr anchor="ctr">
            <a:noAutofit/>
          </a:bodyPr>
          <a:lstStyle>
            <a:lvl1pPr marL="0" indent="0">
              <a:buNone/>
              <a:defRPr sz="2200" baseline="0">
                <a:solidFill>
                  <a:srgbClr val="1F3A7A"/>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Email Address</a:t>
            </a:r>
          </a:p>
        </p:txBody>
      </p:sp>
      <p:sp>
        <p:nvSpPr>
          <p:cNvPr id="7" name="Content Placeholder 11">
            <a:extLst>
              <a:ext uri="{FF2B5EF4-FFF2-40B4-BE49-F238E27FC236}">
                <a16:creationId xmlns:a16="http://schemas.microsoft.com/office/drawing/2014/main" id="{60D439FF-B81B-EDE1-DCFA-CFB50165373B}"/>
              </a:ext>
            </a:extLst>
          </p:cNvPr>
          <p:cNvSpPr>
            <a:spLocks noGrp="1"/>
          </p:cNvSpPr>
          <p:nvPr>
            <p:ph sz="quarter" idx="13" hasCustomPrompt="1"/>
          </p:nvPr>
        </p:nvSpPr>
        <p:spPr>
          <a:xfrm>
            <a:off x="4821547" y="1808262"/>
            <a:ext cx="4307219" cy="473513"/>
          </a:xfrm>
        </p:spPr>
        <p:txBody>
          <a:bodyPr anchor="ctr">
            <a:noAutofit/>
          </a:bodyPr>
          <a:lstStyle>
            <a:lvl1pPr marL="0" indent="0">
              <a:buNone/>
              <a:defRPr sz="2200" baseline="0">
                <a:solidFill>
                  <a:srgbClr val="1F3A7A"/>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(XXX) XXX-XXXX</a:t>
            </a:r>
          </a:p>
        </p:txBody>
      </p:sp>
      <p:pic>
        <p:nvPicPr>
          <p:cNvPr id="8" name="Graphic 7" descr="Receiver with solid fill">
            <a:extLst>
              <a:ext uri="{FF2B5EF4-FFF2-40B4-BE49-F238E27FC236}">
                <a16:creationId xmlns:a16="http://schemas.microsoft.com/office/drawing/2014/main" id="{EDF5B70B-4EA8-118B-F326-FFDC81F21CD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404901" y="1875006"/>
            <a:ext cx="340024" cy="340024"/>
          </a:xfrm>
          <a:prstGeom prst="rect">
            <a:avLst/>
          </a:prstGeom>
        </p:spPr>
      </p:pic>
      <p:pic>
        <p:nvPicPr>
          <p:cNvPr id="9" name="Graphic 8" descr="Envelope with solid fill">
            <a:extLst>
              <a:ext uri="{FF2B5EF4-FFF2-40B4-BE49-F238E27FC236}">
                <a16:creationId xmlns:a16="http://schemas.microsoft.com/office/drawing/2014/main" id="{B7B93996-1C25-793E-3F7C-469F10012EB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406597" y="1406347"/>
            <a:ext cx="338328" cy="338328"/>
          </a:xfrm>
          <a:prstGeom prst="rect">
            <a:avLst/>
          </a:prstGeom>
        </p:spPr>
      </p:pic>
      <p:sp>
        <p:nvSpPr>
          <p:cNvPr id="15" name="Content Placeholder 11">
            <a:extLst>
              <a:ext uri="{FF2B5EF4-FFF2-40B4-BE49-F238E27FC236}">
                <a16:creationId xmlns:a16="http://schemas.microsoft.com/office/drawing/2014/main" id="{3D0E9D95-BB54-0B5C-039E-241AD1E59DD4}"/>
              </a:ext>
            </a:extLst>
          </p:cNvPr>
          <p:cNvSpPr>
            <a:spLocks noGrp="1"/>
          </p:cNvSpPr>
          <p:nvPr>
            <p:ph sz="quarter" idx="14" hasCustomPrompt="1"/>
          </p:nvPr>
        </p:nvSpPr>
        <p:spPr>
          <a:xfrm>
            <a:off x="4356410" y="2868384"/>
            <a:ext cx="4772357" cy="473513"/>
          </a:xfrm>
        </p:spPr>
        <p:txBody>
          <a:bodyPr anchor="ctr">
            <a:noAutofit/>
          </a:bodyPr>
          <a:lstStyle>
            <a:lvl1pPr marL="0" indent="0">
              <a:buNone/>
              <a:defRPr sz="3200" b="1">
                <a:solidFill>
                  <a:srgbClr val="1F3A7A"/>
                </a:solidFill>
                <a:latin typeface="Verdana Pro Semibold" panose="020B0704030504040204" pitchFamily="34" charset="0"/>
              </a:defRPr>
            </a:lvl1pPr>
            <a:lvl2pPr marL="284162" indent="0">
              <a:buNone/>
              <a:defRPr/>
            </a:lvl2pPr>
            <a:lvl3pPr marL="571500" indent="0">
              <a:buNone/>
              <a:defRPr/>
            </a:lvl3pPr>
            <a:lvl4pPr marL="742950" indent="0">
              <a:buNone/>
              <a:defRPr/>
            </a:lvl4pPr>
            <a:lvl5pPr marL="971550" indent="0">
              <a:buNone/>
              <a:defRPr/>
            </a:lvl5pPr>
          </a:lstStyle>
          <a:p>
            <a:pPr lvl="0"/>
            <a:r>
              <a:rPr lang="en-US" dirty="0"/>
              <a:t>Presenter Name</a:t>
            </a:r>
          </a:p>
        </p:txBody>
      </p:sp>
      <p:sp>
        <p:nvSpPr>
          <p:cNvPr id="16" name="Content Placeholder 11">
            <a:extLst>
              <a:ext uri="{FF2B5EF4-FFF2-40B4-BE49-F238E27FC236}">
                <a16:creationId xmlns:a16="http://schemas.microsoft.com/office/drawing/2014/main" id="{3EEAE3EE-1A12-3BC7-0F0F-C01380616790}"/>
              </a:ext>
            </a:extLst>
          </p:cNvPr>
          <p:cNvSpPr>
            <a:spLocks noGrp="1"/>
          </p:cNvSpPr>
          <p:nvPr>
            <p:ph sz="quarter" idx="15" hasCustomPrompt="1"/>
          </p:nvPr>
        </p:nvSpPr>
        <p:spPr>
          <a:xfrm>
            <a:off x="4356410" y="3352975"/>
            <a:ext cx="4772357" cy="473513"/>
          </a:xfrm>
        </p:spPr>
        <p:txBody>
          <a:bodyPr anchor="ctr">
            <a:noAutofit/>
          </a:bodyPr>
          <a:lstStyle>
            <a:lvl1pPr marL="0" indent="0">
              <a:buNone/>
              <a:defRPr sz="2200" baseline="0">
                <a:solidFill>
                  <a:srgbClr val="1F3A7A"/>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Title</a:t>
            </a:r>
          </a:p>
        </p:txBody>
      </p:sp>
      <p:sp>
        <p:nvSpPr>
          <p:cNvPr id="17" name="Content Placeholder 11">
            <a:extLst>
              <a:ext uri="{FF2B5EF4-FFF2-40B4-BE49-F238E27FC236}">
                <a16:creationId xmlns:a16="http://schemas.microsoft.com/office/drawing/2014/main" id="{577E2AEA-F093-A13C-DB66-56D384EB4F78}"/>
              </a:ext>
            </a:extLst>
          </p:cNvPr>
          <p:cNvSpPr>
            <a:spLocks noGrp="1"/>
          </p:cNvSpPr>
          <p:nvPr>
            <p:ph sz="quarter" idx="16" hasCustomPrompt="1"/>
          </p:nvPr>
        </p:nvSpPr>
        <p:spPr>
          <a:xfrm>
            <a:off x="4821548" y="3837566"/>
            <a:ext cx="4307219" cy="473513"/>
          </a:xfrm>
        </p:spPr>
        <p:txBody>
          <a:bodyPr anchor="ctr">
            <a:noAutofit/>
          </a:bodyPr>
          <a:lstStyle>
            <a:lvl1pPr marL="0" indent="0">
              <a:buNone/>
              <a:defRPr sz="2200" baseline="0">
                <a:solidFill>
                  <a:srgbClr val="1F3A7A"/>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Email Address</a:t>
            </a:r>
          </a:p>
        </p:txBody>
      </p:sp>
      <p:sp>
        <p:nvSpPr>
          <p:cNvPr id="18" name="Content Placeholder 11">
            <a:extLst>
              <a:ext uri="{FF2B5EF4-FFF2-40B4-BE49-F238E27FC236}">
                <a16:creationId xmlns:a16="http://schemas.microsoft.com/office/drawing/2014/main" id="{D0CDBC6E-7FD3-97E9-3386-D942794155B2}"/>
              </a:ext>
            </a:extLst>
          </p:cNvPr>
          <p:cNvSpPr>
            <a:spLocks noGrp="1"/>
          </p:cNvSpPr>
          <p:nvPr>
            <p:ph sz="quarter" idx="17" hasCustomPrompt="1"/>
          </p:nvPr>
        </p:nvSpPr>
        <p:spPr>
          <a:xfrm>
            <a:off x="4821547" y="4311079"/>
            <a:ext cx="4307219" cy="473513"/>
          </a:xfrm>
        </p:spPr>
        <p:txBody>
          <a:bodyPr anchor="ctr">
            <a:noAutofit/>
          </a:bodyPr>
          <a:lstStyle>
            <a:lvl1pPr marL="0" indent="0">
              <a:buNone/>
              <a:defRPr sz="2200" baseline="0">
                <a:solidFill>
                  <a:srgbClr val="1F3A7A"/>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(XXX) XXX-XXXX</a:t>
            </a:r>
          </a:p>
        </p:txBody>
      </p:sp>
      <p:pic>
        <p:nvPicPr>
          <p:cNvPr id="19" name="Graphic 18" descr="Receiver with solid fill">
            <a:extLst>
              <a:ext uri="{FF2B5EF4-FFF2-40B4-BE49-F238E27FC236}">
                <a16:creationId xmlns:a16="http://schemas.microsoft.com/office/drawing/2014/main" id="{39892FB1-8C7C-49A3-B6A7-3A8651F96E2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404901" y="4377823"/>
            <a:ext cx="340024" cy="340024"/>
          </a:xfrm>
          <a:prstGeom prst="rect">
            <a:avLst/>
          </a:prstGeom>
        </p:spPr>
      </p:pic>
      <p:pic>
        <p:nvPicPr>
          <p:cNvPr id="20" name="Graphic 19" descr="Envelope with solid fill">
            <a:extLst>
              <a:ext uri="{FF2B5EF4-FFF2-40B4-BE49-F238E27FC236}">
                <a16:creationId xmlns:a16="http://schemas.microsoft.com/office/drawing/2014/main" id="{5F5A913A-1C10-C8D8-4F7F-F171569F564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406597" y="3909164"/>
            <a:ext cx="338328" cy="338328"/>
          </a:xfrm>
          <a:prstGeom prst="rect">
            <a:avLst/>
          </a:prstGeom>
        </p:spPr>
      </p:pic>
      <p:pic>
        <p:nvPicPr>
          <p:cNvPr id="4" name="Picture 3" descr="Multiple interweaving highways with cars driving in different directions">
            <a:extLst>
              <a:ext uri="{FF2B5EF4-FFF2-40B4-BE49-F238E27FC236}">
                <a16:creationId xmlns:a16="http://schemas.microsoft.com/office/drawing/2014/main" id="{3CE276AD-330B-E3CD-CB43-5A7F01B056D3}"/>
              </a:ext>
            </a:extLst>
          </p:cNvPr>
          <p:cNvPicPr>
            <a:picLocks noChangeAspect="1"/>
          </p:cNvPicPr>
          <p:nvPr userDrawn="1"/>
        </p:nvPicPr>
        <p:blipFill rotWithShape="1">
          <a:blip r:embed="rId4"/>
          <a:srcRect l="23495" r="23495"/>
          <a:stretch/>
        </p:blipFill>
        <p:spPr>
          <a:xfrm>
            <a:off x="-1" y="0"/>
            <a:ext cx="4356411" cy="5148263"/>
          </a:xfrm>
          <a:prstGeom prst="rect">
            <a:avLst/>
          </a:prstGeom>
        </p:spPr>
      </p:pic>
    </p:spTree>
    <p:extLst>
      <p:ext uri="{BB962C8B-B14F-4D97-AF65-F5344CB8AC3E}">
        <p14:creationId xmlns:p14="http://schemas.microsoft.com/office/powerpoint/2010/main" val="2032820338"/>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3 Contacts Info -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13AFA9-E4C6-4CFC-88F5-7FD87DE48580}"/>
              </a:ext>
            </a:extLst>
          </p:cNvPr>
          <p:cNvSpPr/>
          <p:nvPr userDrawn="1"/>
        </p:nvSpPr>
        <p:spPr>
          <a:xfrm>
            <a:off x="60960" y="3180059"/>
            <a:ext cx="4434840" cy="1881623"/>
          </a:xfrm>
          <a:prstGeom prst="rect">
            <a:avLst/>
          </a:prstGeom>
          <a:solidFill>
            <a:schemeClr val="bg1">
              <a:alpha val="70000"/>
            </a:schemeClr>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sp>
        <p:nvSpPr>
          <p:cNvPr id="8" name="Content Placeholder 11">
            <a:extLst>
              <a:ext uri="{FF2B5EF4-FFF2-40B4-BE49-F238E27FC236}">
                <a16:creationId xmlns:a16="http://schemas.microsoft.com/office/drawing/2014/main" id="{7FCDDBEA-402D-4285-887B-D7AC66AC2276}"/>
              </a:ext>
            </a:extLst>
          </p:cNvPr>
          <p:cNvSpPr>
            <a:spLocks noGrp="1"/>
          </p:cNvSpPr>
          <p:nvPr>
            <p:ph sz="quarter" idx="10" hasCustomPrompt="1"/>
          </p:nvPr>
        </p:nvSpPr>
        <p:spPr>
          <a:xfrm>
            <a:off x="228283" y="3263745"/>
            <a:ext cx="4099878" cy="473513"/>
          </a:xfrm>
        </p:spPr>
        <p:txBody>
          <a:bodyPr anchor="ctr">
            <a:noAutofit/>
          </a:bodyPr>
          <a:lstStyle>
            <a:lvl1pPr marL="0" indent="0">
              <a:buNone/>
              <a:defRPr sz="3200" b="1">
                <a:solidFill>
                  <a:schemeClr val="tx1">
                    <a:lumMod val="95000"/>
                    <a:lumOff val="5000"/>
                  </a:schemeClr>
                </a:solidFill>
                <a:latin typeface="Verdana Pro Semibold" panose="020B0704030504040204" pitchFamily="34" charset="0"/>
              </a:defRPr>
            </a:lvl1pPr>
            <a:lvl2pPr marL="284162" indent="0">
              <a:buNone/>
              <a:defRPr/>
            </a:lvl2pPr>
            <a:lvl3pPr marL="571500" indent="0">
              <a:buNone/>
              <a:defRPr/>
            </a:lvl3pPr>
            <a:lvl4pPr marL="742950" indent="0">
              <a:buNone/>
              <a:defRPr/>
            </a:lvl4pPr>
            <a:lvl5pPr marL="971550" indent="0">
              <a:buNone/>
              <a:defRPr/>
            </a:lvl5pPr>
          </a:lstStyle>
          <a:p>
            <a:pPr lvl="0"/>
            <a:r>
              <a:rPr lang="en-US" dirty="0"/>
              <a:t>Presenter Name</a:t>
            </a:r>
          </a:p>
        </p:txBody>
      </p:sp>
      <p:sp>
        <p:nvSpPr>
          <p:cNvPr id="9" name="Content Placeholder 11">
            <a:extLst>
              <a:ext uri="{FF2B5EF4-FFF2-40B4-BE49-F238E27FC236}">
                <a16:creationId xmlns:a16="http://schemas.microsoft.com/office/drawing/2014/main" id="{314E7A5D-B8FA-4C1A-BFDB-EED392F281ED}"/>
              </a:ext>
            </a:extLst>
          </p:cNvPr>
          <p:cNvSpPr>
            <a:spLocks noGrp="1"/>
          </p:cNvSpPr>
          <p:nvPr>
            <p:ph sz="quarter" idx="11" hasCustomPrompt="1"/>
          </p:nvPr>
        </p:nvSpPr>
        <p:spPr>
          <a:xfrm>
            <a:off x="228283" y="3652725"/>
            <a:ext cx="4099878" cy="473513"/>
          </a:xfrm>
        </p:spPr>
        <p:txBody>
          <a:bodyPr anchor="ctr">
            <a:noAutofit/>
          </a:bodyPr>
          <a:lstStyle>
            <a:lvl1pPr marL="0" indent="0">
              <a:buNone/>
              <a:defRPr sz="2200" baseline="0">
                <a:solidFill>
                  <a:schemeClr val="tx1">
                    <a:lumMod val="95000"/>
                    <a:lumOff val="5000"/>
                  </a:schemeClr>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Title</a:t>
            </a:r>
          </a:p>
        </p:txBody>
      </p:sp>
      <p:sp>
        <p:nvSpPr>
          <p:cNvPr id="10" name="Content Placeholder 11">
            <a:extLst>
              <a:ext uri="{FF2B5EF4-FFF2-40B4-BE49-F238E27FC236}">
                <a16:creationId xmlns:a16="http://schemas.microsoft.com/office/drawing/2014/main" id="{D80FCE82-5DC9-4864-A089-05CD8FE65A3A}"/>
              </a:ext>
            </a:extLst>
          </p:cNvPr>
          <p:cNvSpPr>
            <a:spLocks noGrp="1"/>
          </p:cNvSpPr>
          <p:nvPr>
            <p:ph sz="quarter" idx="12" hasCustomPrompt="1"/>
          </p:nvPr>
        </p:nvSpPr>
        <p:spPr>
          <a:xfrm>
            <a:off x="693420" y="4011197"/>
            <a:ext cx="3634741" cy="473513"/>
          </a:xfrm>
        </p:spPr>
        <p:txBody>
          <a:bodyPr anchor="ctr">
            <a:noAutofit/>
          </a:bodyPr>
          <a:lstStyle>
            <a:lvl1pPr marL="0" indent="0">
              <a:buNone/>
              <a:defRPr sz="2200" baseline="0">
                <a:solidFill>
                  <a:schemeClr val="tx1">
                    <a:lumMod val="95000"/>
                    <a:lumOff val="5000"/>
                  </a:schemeClr>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Email Address</a:t>
            </a:r>
          </a:p>
        </p:txBody>
      </p:sp>
      <p:sp>
        <p:nvSpPr>
          <p:cNvPr id="11" name="Content Placeholder 11">
            <a:extLst>
              <a:ext uri="{FF2B5EF4-FFF2-40B4-BE49-F238E27FC236}">
                <a16:creationId xmlns:a16="http://schemas.microsoft.com/office/drawing/2014/main" id="{184B27F4-6BCE-4B0D-8D97-B7C664B90F45}"/>
              </a:ext>
            </a:extLst>
          </p:cNvPr>
          <p:cNvSpPr>
            <a:spLocks noGrp="1"/>
          </p:cNvSpPr>
          <p:nvPr>
            <p:ph sz="quarter" idx="13" hasCustomPrompt="1"/>
          </p:nvPr>
        </p:nvSpPr>
        <p:spPr>
          <a:xfrm>
            <a:off x="693420" y="4461193"/>
            <a:ext cx="3634741" cy="473513"/>
          </a:xfrm>
        </p:spPr>
        <p:txBody>
          <a:bodyPr anchor="ctr">
            <a:noAutofit/>
          </a:bodyPr>
          <a:lstStyle>
            <a:lvl1pPr marL="0" indent="0">
              <a:buNone/>
              <a:defRPr sz="2200" baseline="0">
                <a:solidFill>
                  <a:schemeClr val="tx1">
                    <a:lumMod val="95000"/>
                    <a:lumOff val="5000"/>
                  </a:schemeClr>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(XXX) XXX-XXXX</a:t>
            </a:r>
          </a:p>
        </p:txBody>
      </p:sp>
      <p:pic>
        <p:nvPicPr>
          <p:cNvPr id="12" name="Picture 11">
            <a:extLst>
              <a:ext uri="{FF2B5EF4-FFF2-40B4-BE49-F238E27FC236}">
                <a16:creationId xmlns:a16="http://schemas.microsoft.com/office/drawing/2014/main" id="{398304E4-81CA-415C-8ED5-C915FB58CF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028" y="4065335"/>
            <a:ext cx="506772" cy="459313"/>
          </a:xfrm>
          <a:prstGeom prst="flowChartConnector">
            <a:avLst/>
          </a:prstGeom>
          <a:solidFill>
            <a:schemeClr val="bg1"/>
          </a:solidFill>
        </p:spPr>
      </p:pic>
      <p:pic>
        <p:nvPicPr>
          <p:cNvPr id="13" name="Picture 12">
            <a:extLst>
              <a:ext uri="{FF2B5EF4-FFF2-40B4-BE49-F238E27FC236}">
                <a16:creationId xmlns:a16="http://schemas.microsoft.com/office/drawing/2014/main" id="{854F1423-623C-43B2-8F74-F80C6A35B74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9028" y="4489397"/>
            <a:ext cx="487144" cy="452767"/>
          </a:xfrm>
          <a:prstGeom prst="flowChartConnector">
            <a:avLst/>
          </a:prstGeom>
        </p:spPr>
      </p:pic>
      <p:sp>
        <p:nvSpPr>
          <p:cNvPr id="2" name="Rectangle 1">
            <a:extLst>
              <a:ext uri="{FF2B5EF4-FFF2-40B4-BE49-F238E27FC236}">
                <a16:creationId xmlns:a16="http://schemas.microsoft.com/office/drawing/2014/main" id="{A43F6DE1-95CB-94CF-EB97-63D2A5B83B49}"/>
              </a:ext>
            </a:extLst>
          </p:cNvPr>
          <p:cNvSpPr/>
          <p:nvPr userDrawn="1"/>
        </p:nvSpPr>
        <p:spPr>
          <a:xfrm>
            <a:off x="2188210" y="1171460"/>
            <a:ext cx="4434840" cy="1881623"/>
          </a:xfrm>
          <a:prstGeom prst="rect">
            <a:avLst/>
          </a:prstGeom>
          <a:solidFill>
            <a:schemeClr val="bg1">
              <a:alpha val="70000"/>
            </a:schemeClr>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sp>
        <p:nvSpPr>
          <p:cNvPr id="3" name="Content Placeholder 11">
            <a:extLst>
              <a:ext uri="{FF2B5EF4-FFF2-40B4-BE49-F238E27FC236}">
                <a16:creationId xmlns:a16="http://schemas.microsoft.com/office/drawing/2014/main" id="{8368043E-AFF3-8BB9-2572-5FA019DB1073}"/>
              </a:ext>
            </a:extLst>
          </p:cNvPr>
          <p:cNvSpPr>
            <a:spLocks noGrp="1"/>
          </p:cNvSpPr>
          <p:nvPr>
            <p:ph sz="quarter" idx="14" hasCustomPrompt="1"/>
          </p:nvPr>
        </p:nvSpPr>
        <p:spPr>
          <a:xfrm>
            <a:off x="2393633" y="1215676"/>
            <a:ext cx="4099878" cy="473513"/>
          </a:xfrm>
        </p:spPr>
        <p:txBody>
          <a:bodyPr anchor="ctr">
            <a:noAutofit/>
          </a:bodyPr>
          <a:lstStyle>
            <a:lvl1pPr marL="0" indent="0">
              <a:buNone/>
              <a:defRPr sz="3200" b="1">
                <a:solidFill>
                  <a:schemeClr val="tx1">
                    <a:lumMod val="95000"/>
                    <a:lumOff val="5000"/>
                  </a:schemeClr>
                </a:solidFill>
                <a:latin typeface="Verdana Pro Semibold" panose="020B0704030504040204" pitchFamily="34" charset="0"/>
              </a:defRPr>
            </a:lvl1pPr>
            <a:lvl2pPr marL="284162" indent="0">
              <a:buNone/>
              <a:defRPr/>
            </a:lvl2pPr>
            <a:lvl3pPr marL="571500" indent="0">
              <a:buNone/>
              <a:defRPr/>
            </a:lvl3pPr>
            <a:lvl4pPr marL="742950" indent="0">
              <a:buNone/>
              <a:defRPr/>
            </a:lvl4pPr>
            <a:lvl5pPr marL="971550" indent="0">
              <a:buNone/>
              <a:defRPr/>
            </a:lvl5pPr>
          </a:lstStyle>
          <a:p>
            <a:pPr lvl="0"/>
            <a:r>
              <a:rPr lang="en-US" dirty="0"/>
              <a:t>Presenter Name</a:t>
            </a:r>
          </a:p>
        </p:txBody>
      </p:sp>
      <p:sp>
        <p:nvSpPr>
          <p:cNvPr id="5" name="Content Placeholder 11">
            <a:extLst>
              <a:ext uri="{FF2B5EF4-FFF2-40B4-BE49-F238E27FC236}">
                <a16:creationId xmlns:a16="http://schemas.microsoft.com/office/drawing/2014/main" id="{1690D942-5FA0-ACA1-80A1-74554667F70D}"/>
              </a:ext>
            </a:extLst>
          </p:cNvPr>
          <p:cNvSpPr>
            <a:spLocks noGrp="1"/>
          </p:cNvSpPr>
          <p:nvPr>
            <p:ph sz="quarter" idx="15" hasCustomPrompt="1"/>
          </p:nvPr>
        </p:nvSpPr>
        <p:spPr>
          <a:xfrm>
            <a:off x="2393633" y="1707825"/>
            <a:ext cx="4099878" cy="473513"/>
          </a:xfrm>
        </p:spPr>
        <p:txBody>
          <a:bodyPr anchor="ctr">
            <a:noAutofit/>
          </a:bodyPr>
          <a:lstStyle>
            <a:lvl1pPr marL="0" indent="0">
              <a:buNone/>
              <a:defRPr sz="2200" baseline="0">
                <a:solidFill>
                  <a:schemeClr val="tx1">
                    <a:lumMod val="95000"/>
                    <a:lumOff val="5000"/>
                  </a:schemeClr>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Title</a:t>
            </a:r>
          </a:p>
        </p:txBody>
      </p:sp>
      <p:sp>
        <p:nvSpPr>
          <p:cNvPr id="6" name="Content Placeholder 11">
            <a:extLst>
              <a:ext uri="{FF2B5EF4-FFF2-40B4-BE49-F238E27FC236}">
                <a16:creationId xmlns:a16="http://schemas.microsoft.com/office/drawing/2014/main" id="{23D9E1DF-D30E-43CC-9F78-417B3E8F9961}"/>
              </a:ext>
            </a:extLst>
          </p:cNvPr>
          <p:cNvSpPr>
            <a:spLocks noGrp="1"/>
          </p:cNvSpPr>
          <p:nvPr>
            <p:ph sz="quarter" idx="16" hasCustomPrompt="1"/>
          </p:nvPr>
        </p:nvSpPr>
        <p:spPr>
          <a:xfrm>
            <a:off x="2858770" y="2066297"/>
            <a:ext cx="3634741" cy="473513"/>
          </a:xfrm>
        </p:spPr>
        <p:txBody>
          <a:bodyPr anchor="ctr">
            <a:noAutofit/>
          </a:bodyPr>
          <a:lstStyle>
            <a:lvl1pPr marL="0" indent="0">
              <a:buNone/>
              <a:defRPr sz="2200" baseline="0">
                <a:solidFill>
                  <a:schemeClr val="tx1">
                    <a:lumMod val="95000"/>
                    <a:lumOff val="5000"/>
                  </a:schemeClr>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Email Address</a:t>
            </a:r>
          </a:p>
        </p:txBody>
      </p:sp>
      <p:sp>
        <p:nvSpPr>
          <p:cNvPr id="14" name="Content Placeholder 11">
            <a:extLst>
              <a:ext uri="{FF2B5EF4-FFF2-40B4-BE49-F238E27FC236}">
                <a16:creationId xmlns:a16="http://schemas.microsoft.com/office/drawing/2014/main" id="{839DA189-20BA-9D52-E6EF-DB16D70AC4BA}"/>
              </a:ext>
            </a:extLst>
          </p:cNvPr>
          <p:cNvSpPr>
            <a:spLocks noGrp="1"/>
          </p:cNvSpPr>
          <p:nvPr>
            <p:ph sz="quarter" idx="17" hasCustomPrompt="1"/>
          </p:nvPr>
        </p:nvSpPr>
        <p:spPr>
          <a:xfrm>
            <a:off x="2858770" y="2516293"/>
            <a:ext cx="3634741" cy="473513"/>
          </a:xfrm>
        </p:spPr>
        <p:txBody>
          <a:bodyPr anchor="ctr">
            <a:noAutofit/>
          </a:bodyPr>
          <a:lstStyle>
            <a:lvl1pPr marL="0" indent="0">
              <a:buNone/>
              <a:defRPr sz="2200" baseline="0">
                <a:solidFill>
                  <a:schemeClr val="tx1">
                    <a:lumMod val="95000"/>
                    <a:lumOff val="5000"/>
                  </a:schemeClr>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(XXX) XXX-XXXX</a:t>
            </a:r>
          </a:p>
        </p:txBody>
      </p:sp>
      <p:pic>
        <p:nvPicPr>
          <p:cNvPr id="15" name="Picture 14">
            <a:extLst>
              <a:ext uri="{FF2B5EF4-FFF2-40B4-BE49-F238E27FC236}">
                <a16:creationId xmlns:a16="http://schemas.microsoft.com/office/drawing/2014/main" id="{067889F8-1263-677D-36F6-D1B1F2EEC5C5}"/>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344378" y="2120435"/>
            <a:ext cx="487144" cy="459313"/>
          </a:xfrm>
          <a:prstGeom prst="flowChartConnector">
            <a:avLst/>
          </a:prstGeom>
          <a:solidFill>
            <a:schemeClr val="bg1"/>
          </a:solidFill>
        </p:spPr>
      </p:pic>
      <p:pic>
        <p:nvPicPr>
          <p:cNvPr id="16" name="Picture 15">
            <a:extLst>
              <a:ext uri="{FF2B5EF4-FFF2-40B4-BE49-F238E27FC236}">
                <a16:creationId xmlns:a16="http://schemas.microsoft.com/office/drawing/2014/main" id="{CC3F4CBA-B59C-B7B0-9CE3-F50431C3D2E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344378" y="2544497"/>
            <a:ext cx="487144" cy="452767"/>
          </a:xfrm>
          <a:prstGeom prst="flowChartConnector">
            <a:avLst/>
          </a:prstGeom>
        </p:spPr>
      </p:pic>
      <p:sp>
        <p:nvSpPr>
          <p:cNvPr id="17" name="Rectangle 16">
            <a:extLst>
              <a:ext uri="{FF2B5EF4-FFF2-40B4-BE49-F238E27FC236}">
                <a16:creationId xmlns:a16="http://schemas.microsoft.com/office/drawing/2014/main" id="{152AB9D3-076A-F9A1-7457-28EC42794BF0}"/>
              </a:ext>
            </a:extLst>
          </p:cNvPr>
          <p:cNvSpPr/>
          <p:nvPr userDrawn="1"/>
        </p:nvSpPr>
        <p:spPr>
          <a:xfrm>
            <a:off x="4579578" y="3180059"/>
            <a:ext cx="4434840" cy="1881623"/>
          </a:xfrm>
          <a:prstGeom prst="rect">
            <a:avLst/>
          </a:prstGeom>
          <a:solidFill>
            <a:schemeClr val="bg1">
              <a:alpha val="70000"/>
            </a:schemeClr>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sp>
        <p:nvSpPr>
          <p:cNvPr id="21" name="Content Placeholder 11">
            <a:extLst>
              <a:ext uri="{FF2B5EF4-FFF2-40B4-BE49-F238E27FC236}">
                <a16:creationId xmlns:a16="http://schemas.microsoft.com/office/drawing/2014/main" id="{134EEB61-3264-AA3E-788C-704C7720C881}"/>
              </a:ext>
            </a:extLst>
          </p:cNvPr>
          <p:cNvSpPr>
            <a:spLocks noGrp="1"/>
          </p:cNvSpPr>
          <p:nvPr>
            <p:ph sz="quarter" idx="18" hasCustomPrompt="1"/>
          </p:nvPr>
        </p:nvSpPr>
        <p:spPr>
          <a:xfrm>
            <a:off x="4815523" y="3243547"/>
            <a:ext cx="4099878" cy="473513"/>
          </a:xfrm>
        </p:spPr>
        <p:txBody>
          <a:bodyPr anchor="ctr">
            <a:noAutofit/>
          </a:bodyPr>
          <a:lstStyle>
            <a:lvl1pPr marL="0" indent="0">
              <a:buNone/>
              <a:defRPr sz="3200" b="1">
                <a:solidFill>
                  <a:schemeClr val="tx1">
                    <a:lumMod val="95000"/>
                    <a:lumOff val="5000"/>
                  </a:schemeClr>
                </a:solidFill>
                <a:latin typeface="Verdana Pro Semibold" panose="020B0704030504040204" pitchFamily="34" charset="0"/>
              </a:defRPr>
            </a:lvl1pPr>
            <a:lvl2pPr marL="284162" indent="0">
              <a:buNone/>
              <a:defRPr/>
            </a:lvl2pPr>
            <a:lvl3pPr marL="571500" indent="0">
              <a:buNone/>
              <a:defRPr/>
            </a:lvl3pPr>
            <a:lvl4pPr marL="742950" indent="0">
              <a:buNone/>
              <a:defRPr/>
            </a:lvl4pPr>
            <a:lvl5pPr marL="971550" indent="0">
              <a:buNone/>
              <a:defRPr/>
            </a:lvl5pPr>
          </a:lstStyle>
          <a:p>
            <a:pPr lvl="0"/>
            <a:r>
              <a:rPr lang="en-US" dirty="0"/>
              <a:t>Presenter Name</a:t>
            </a:r>
          </a:p>
        </p:txBody>
      </p:sp>
      <p:sp>
        <p:nvSpPr>
          <p:cNvPr id="22" name="Content Placeholder 11">
            <a:extLst>
              <a:ext uri="{FF2B5EF4-FFF2-40B4-BE49-F238E27FC236}">
                <a16:creationId xmlns:a16="http://schemas.microsoft.com/office/drawing/2014/main" id="{A8474B19-E75B-F986-067B-0602CEC614D8}"/>
              </a:ext>
            </a:extLst>
          </p:cNvPr>
          <p:cNvSpPr>
            <a:spLocks noGrp="1"/>
          </p:cNvSpPr>
          <p:nvPr>
            <p:ph sz="quarter" idx="19" hasCustomPrompt="1"/>
          </p:nvPr>
        </p:nvSpPr>
        <p:spPr>
          <a:xfrm>
            <a:off x="4815523" y="3632527"/>
            <a:ext cx="4099878" cy="473513"/>
          </a:xfrm>
        </p:spPr>
        <p:txBody>
          <a:bodyPr anchor="ctr">
            <a:noAutofit/>
          </a:bodyPr>
          <a:lstStyle>
            <a:lvl1pPr marL="0" indent="0">
              <a:buNone/>
              <a:defRPr sz="2200" baseline="0">
                <a:solidFill>
                  <a:schemeClr val="tx1">
                    <a:lumMod val="95000"/>
                    <a:lumOff val="5000"/>
                  </a:schemeClr>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Title</a:t>
            </a:r>
          </a:p>
        </p:txBody>
      </p:sp>
      <p:sp>
        <p:nvSpPr>
          <p:cNvPr id="23" name="Content Placeholder 11">
            <a:extLst>
              <a:ext uri="{FF2B5EF4-FFF2-40B4-BE49-F238E27FC236}">
                <a16:creationId xmlns:a16="http://schemas.microsoft.com/office/drawing/2014/main" id="{F3632E10-E131-5DD1-AFD4-51D44115F0E5}"/>
              </a:ext>
            </a:extLst>
          </p:cNvPr>
          <p:cNvSpPr>
            <a:spLocks noGrp="1"/>
          </p:cNvSpPr>
          <p:nvPr>
            <p:ph sz="quarter" idx="20" hasCustomPrompt="1"/>
          </p:nvPr>
        </p:nvSpPr>
        <p:spPr>
          <a:xfrm>
            <a:off x="5280660" y="3990999"/>
            <a:ext cx="3634741" cy="473513"/>
          </a:xfrm>
        </p:spPr>
        <p:txBody>
          <a:bodyPr anchor="ctr">
            <a:noAutofit/>
          </a:bodyPr>
          <a:lstStyle>
            <a:lvl1pPr marL="0" indent="0">
              <a:buNone/>
              <a:defRPr sz="2200" baseline="0">
                <a:solidFill>
                  <a:schemeClr val="tx1">
                    <a:lumMod val="95000"/>
                    <a:lumOff val="5000"/>
                  </a:schemeClr>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Email Address</a:t>
            </a:r>
          </a:p>
        </p:txBody>
      </p:sp>
      <p:sp>
        <p:nvSpPr>
          <p:cNvPr id="24" name="Content Placeholder 11">
            <a:extLst>
              <a:ext uri="{FF2B5EF4-FFF2-40B4-BE49-F238E27FC236}">
                <a16:creationId xmlns:a16="http://schemas.microsoft.com/office/drawing/2014/main" id="{907ADBCF-F274-B7AE-6339-D55986FA5D5F}"/>
              </a:ext>
            </a:extLst>
          </p:cNvPr>
          <p:cNvSpPr>
            <a:spLocks noGrp="1"/>
          </p:cNvSpPr>
          <p:nvPr>
            <p:ph sz="quarter" idx="21" hasCustomPrompt="1"/>
          </p:nvPr>
        </p:nvSpPr>
        <p:spPr>
          <a:xfrm>
            <a:off x="5280660" y="4440995"/>
            <a:ext cx="3634741" cy="473513"/>
          </a:xfrm>
        </p:spPr>
        <p:txBody>
          <a:bodyPr anchor="ctr">
            <a:noAutofit/>
          </a:bodyPr>
          <a:lstStyle>
            <a:lvl1pPr marL="0" indent="0">
              <a:buNone/>
              <a:defRPr sz="2200" baseline="0">
                <a:solidFill>
                  <a:schemeClr val="tx1">
                    <a:lumMod val="95000"/>
                    <a:lumOff val="5000"/>
                  </a:schemeClr>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(XXX) XXX-XXXX</a:t>
            </a:r>
          </a:p>
        </p:txBody>
      </p:sp>
      <p:pic>
        <p:nvPicPr>
          <p:cNvPr id="25" name="Picture 24">
            <a:extLst>
              <a:ext uri="{FF2B5EF4-FFF2-40B4-BE49-F238E27FC236}">
                <a16:creationId xmlns:a16="http://schemas.microsoft.com/office/drawing/2014/main" id="{1E168C9D-605A-53FD-3CFA-115026381D4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66268" y="4045137"/>
            <a:ext cx="506772" cy="459313"/>
          </a:xfrm>
          <a:prstGeom prst="flowChartConnector">
            <a:avLst/>
          </a:prstGeom>
          <a:solidFill>
            <a:schemeClr val="bg1"/>
          </a:solidFill>
        </p:spPr>
      </p:pic>
      <p:pic>
        <p:nvPicPr>
          <p:cNvPr id="26" name="Picture 25">
            <a:extLst>
              <a:ext uri="{FF2B5EF4-FFF2-40B4-BE49-F238E27FC236}">
                <a16:creationId xmlns:a16="http://schemas.microsoft.com/office/drawing/2014/main" id="{2CF40CAE-A90A-698E-E062-DF2DC962BF2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766268" y="4469199"/>
            <a:ext cx="487144" cy="452767"/>
          </a:xfrm>
          <a:prstGeom prst="flowChartConnector">
            <a:avLst/>
          </a:prstGeom>
        </p:spPr>
      </p:pic>
    </p:spTree>
    <p:extLst>
      <p:ext uri="{BB962C8B-B14F-4D97-AF65-F5344CB8AC3E}">
        <p14:creationId xmlns:p14="http://schemas.microsoft.com/office/powerpoint/2010/main" val="3133754571"/>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3 Contacts Info -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ontent Placeholder 11">
            <a:extLst>
              <a:ext uri="{FF2B5EF4-FFF2-40B4-BE49-F238E27FC236}">
                <a16:creationId xmlns:a16="http://schemas.microsoft.com/office/drawing/2014/main" id="{7FCDDBEA-402D-4285-887B-D7AC66AC2276}"/>
              </a:ext>
            </a:extLst>
          </p:cNvPr>
          <p:cNvSpPr>
            <a:spLocks noGrp="1"/>
          </p:cNvSpPr>
          <p:nvPr>
            <p:ph sz="quarter" idx="10" hasCustomPrompt="1"/>
          </p:nvPr>
        </p:nvSpPr>
        <p:spPr>
          <a:xfrm>
            <a:off x="228283" y="2203875"/>
            <a:ext cx="4099878" cy="473513"/>
          </a:xfrm>
        </p:spPr>
        <p:txBody>
          <a:bodyPr anchor="ctr">
            <a:noAutofit/>
          </a:bodyPr>
          <a:lstStyle>
            <a:lvl1pPr marL="0" indent="0">
              <a:buNone/>
              <a:defRPr sz="3200" b="1">
                <a:solidFill>
                  <a:schemeClr val="bg1"/>
                </a:solidFill>
                <a:latin typeface="Verdana Pro Semibold" panose="020B0704030504040204" pitchFamily="34" charset="0"/>
              </a:defRPr>
            </a:lvl1pPr>
            <a:lvl2pPr marL="284162" indent="0">
              <a:buNone/>
              <a:defRPr/>
            </a:lvl2pPr>
            <a:lvl3pPr marL="571500" indent="0">
              <a:buNone/>
              <a:defRPr/>
            </a:lvl3pPr>
            <a:lvl4pPr marL="742950" indent="0">
              <a:buNone/>
              <a:defRPr/>
            </a:lvl4pPr>
            <a:lvl5pPr marL="971550" indent="0">
              <a:buNone/>
              <a:defRPr/>
            </a:lvl5pPr>
          </a:lstStyle>
          <a:p>
            <a:pPr lvl="0"/>
            <a:r>
              <a:rPr lang="en-US" dirty="0"/>
              <a:t>Presenter Name</a:t>
            </a:r>
          </a:p>
        </p:txBody>
      </p:sp>
      <p:sp>
        <p:nvSpPr>
          <p:cNvPr id="9" name="Content Placeholder 11">
            <a:extLst>
              <a:ext uri="{FF2B5EF4-FFF2-40B4-BE49-F238E27FC236}">
                <a16:creationId xmlns:a16="http://schemas.microsoft.com/office/drawing/2014/main" id="{314E7A5D-B8FA-4C1A-BFDB-EED392F281ED}"/>
              </a:ext>
            </a:extLst>
          </p:cNvPr>
          <p:cNvSpPr>
            <a:spLocks noGrp="1"/>
          </p:cNvSpPr>
          <p:nvPr>
            <p:ph sz="quarter" idx="11" hasCustomPrompt="1"/>
          </p:nvPr>
        </p:nvSpPr>
        <p:spPr>
          <a:xfrm>
            <a:off x="228282" y="2689990"/>
            <a:ext cx="4099878" cy="473513"/>
          </a:xfrm>
        </p:spPr>
        <p:txBody>
          <a:bodyPr anchor="ctr">
            <a:noAutofit/>
          </a:bodyPr>
          <a:lstStyle>
            <a:lvl1pPr marL="0" indent="0">
              <a:buNone/>
              <a:defRPr sz="2200" baseline="0">
                <a:solidFill>
                  <a:schemeClr val="bg1"/>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Title</a:t>
            </a:r>
          </a:p>
        </p:txBody>
      </p:sp>
      <p:sp>
        <p:nvSpPr>
          <p:cNvPr id="10" name="Content Placeholder 11">
            <a:extLst>
              <a:ext uri="{FF2B5EF4-FFF2-40B4-BE49-F238E27FC236}">
                <a16:creationId xmlns:a16="http://schemas.microsoft.com/office/drawing/2014/main" id="{D80FCE82-5DC9-4864-A089-05CD8FE65A3A}"/>
              </a:ext>
            </a:extLst>
          </p:cNvPr>
          <p:cNvSpPr>
            <a:spLocks noGrp="1"/>
          </p:cNvSpPr>
          <p:nvPr>
            <p:ph sz="quarter" idx="12" hasCustomPrompt="1"/>
          </p:nvPr>
        </p:nvSpPr>
        <p:spPr>
          <a:xfrm>
            <a:off x="693418" y="3163503"/>
            <a:ext cx="3634741" cy="473513"/>
          </a:xfrm>
        </p:spPr>
        <p:txBody>
          <a:bodyPr anchor="ctr">
            <a:noAutofit/>
          </a:bodyPr>
          <a:lstStyle>
            <a:lvl1pPr marL="0" indent="0">
              <a:buNone/>
              <a:defRPr sz="2200" baseline="0">
                <a:solidFill>
                  <a:schemeClr val="bg1"/>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Email Address</a:t>
            </a:r>
          </a:p>
        </p:txBody>
      </p:sp>
      <p:sp>
        <p:nvSpPr>
          <p:cNvPr id="11" name="Content Placeholder 11">
            <a:extLst>
              <a:ext uri="{FF2B5EF4-FFF2-40B4-BE49-F238E27FC236}">
                <a16:creationId xmlns:a16="http://schemas.microsoft.com/office/drawing/2014/main" id="{184B27F4-6BCE-4B0D-8D97-B7C664B90F45}"/>
              </a:ext>
            </a:extLst>
          </p:cNvPr>
          <p:cNvSpPr>
            <a:spLocks noGrp="1"/>
          </p:cNvSpPr>
          <p:nvPr>
            <p:ph sz="quarter" idx="13" hasCustomPrompt="1"/>
          </p:nvPr>
        </p:nvSpPr>
        <p:spPr>
          <a:xfrm>
            <a:off x="693418" y="3650390"/>
            <a:ext cx="3634741" cy="473513"/>
          </a:xfrm>
        </p:spPr>
        <p:txBody>
          <a:bodyPr anchor="ctr">
            <a:noAutofit/>
          </a:bodyPr>
          <a:lstStyle>
            <a:lvl1pPr marL="0" indent="0">
              <a:buNone/>
              <a:defRPr sz="2200" baseline="0">
                <a:solidFill>
                  <a:schemeClr val="bg1"/>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(XXX) XXX-XXXX</a:t>
            </a:r>
          </a:p>
        </p:txBody>
      </p:sp>
      <p:sp>
        <p:nvSpPr>
          <p:cNvPr id="3" name="Content Placeholder 11">
            <a:extLst>
              <a:ext uri="{FF2B5EF4-FFF2-40B4-BE49-F238E27FC236}">
                <a16:creationId xmlns:a16="http://schemas.microsoft.com/office/drawing/2014/main" id="{8368043E-AFF3-8BB9-2572-5FA019DB1073}"/>
              </a:ext>
            </a:extLst>
          </p:cNvPr>
          <p:cNvSpPr>
            <a:spLocks noGrp="1"/>
          </p:cNvSpPr>
          <p:nvPr>
            <p:ph sz="quarter" idx="14" hasCustomPrompt="1"/>
          </p:nvPr>
        </p:nvSpPr>
        <p:spPr>
          <a:xfrm>
            <a:off x="2393633" y="155806"/>
            <a:ext cx="4099878" cy="473513"/>
          </a:xfrm>
        </p:spPr>
        <p:txBody>
          <a:bodyPr anchor="ctr">
            <a:noAutofit/>
          </a:bodyPr>
          <a:lstStyle>
            <a:lvl1pPr marL="0" indent="0">
              <a:buNone/>
              <a:defRPr sz="3200" b="1">
                <a:solidFill>
                  <a:schemeClr val="bg1"/>
                </a:solidFill>
                <a:latin typeface="Verdana Pro Semibold" panose="020B0704030504040204" pitchFamily="34" charset="0"/>
              </a:defRPr>
            </a:lvl1pPr>
            <a:lvl2pPr marL="284162" indent="0">
              <a:buNone/>
              <a:defRPr/>
            </a:lvl2pPr>
            <a:lvl3pPr marL="571500" indent="0">
              <a:buNone/>
              <a:defRPr/>
            </a:lvl3pPr>
            <a:lvl4pPr marL="742950" indent="0">
              <a:buNone/>
              <a:defRPr/>
            </a:lvl4pPr>
            <a:lvl5pPr marL="971550" indent="0">
              <a:buNone/>
              <a:defRPr/>
            </a:lvl5pPr>
          </a:lstStyle>
          <a:p>
            <a:pPr lvl="0"/>
            <a:r>
              <a:rPr lang="en-US" dirty="0"/>
              <a:t>Presenter Name</a:t>
            </a:r>
          </a:p>
        </p:txBody>
      </p:sp>
      <p:sp>
        <p:nvSpPr>
          <p:cNvPr id="5" name="Content Placeholder 11">
            <a:extLst>
              <a:ext uri="{FF2B5EF4-FFF2-40B4-BE49-F238E27FC236}">
                <a16:creationId xmlns:a16="http://schemas.microsoft.com/office/drawing/2014/main" id="{1690D942-5FA0-ACA1-80A1-74554667F70D}"/>
              </a:ext>
            </a:extLst>
          </p:cNvPr>
          <p:cNvSpPr>
            <a:spLocks noGrp="1"/>
          </p:cNvSpPr>
          <p:nvPr>
            <p:ph sz="quarter" idx="15" hasCustomPrompt="1"/>
          </p:nvPr>
        </p:nvSpPr>
        <p:spPr>
          <a:xfrm>
            <a:off x="2393633" y="641028"/>
            <a:ext cx="4099878" cy="473513"/>
          </a:xfrm>
        </p:spPr>
        <p:txBody>
          <a:bodyPr anchor="ctr">
            <a:noAutofit/>
          </a:bodyPr>
          <a:lstStyle>
            <a:lvl1pPr marL="0" indent="0">
              <a:buNone/>
              <a:defRPr sz="2200" baseline="0">
                <a:solidFill>
                  <a:schemeClr val="bg1"/>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Title</a:t>
            </a:r>
          </a:p>
        </p:txBody>
      </p:sp>
      <p:sp>
        <p:nvSpPr>
          <p:cNvPr id="6" name="Content Placeholder 11">
            <a:extLst>
              <a:ext uri="{FF2B5EF4-FFF2-40B4-BE49-F238E27FC236}">
                <a16:creationId xmlns:a16="http://schemas.microsoft.com/office/drawing/2014/main" id="{23D9E1DF-D30E-43CC-9F78-417B3E8F9961}"/>
              </a:ext>
            </a:extLst>
          </p:cNvPr>
          <p:cNvSpPr>
            <a:spLocks noGrp="1"/>
          </p:cNvSpPr>
          <p:nvPr>
            <p:ph sz="quarter" idx="16" hasCustomPrompt="1"/>
          </p:nvPr>
        </p:nvSpPr>
        <p:spPr>
          <a:xfrm>
            <a:off x="2858770" y="1131119"/>
            <a:ext cx="3634741" cy="473513"/>
          </a:xfrm>
        </p:spPr>
        <p:txBody>
          <a:bodyPr anchor="ctr">
            <a:noAutofit/>
          </a:bodyPr>
          <a:lstStyle>
            <a:lvl1pPr marL="0" indent="0">
              <a:buNone/>
              <a:defRPr sz="2200" baseline="0">
                <a:solidFill>
                  <a:schemeClr val="bg1"/>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Email Address</a:t>
            </a:r>
          </a:p>
        </p:txBody>
      </p:sp>
      <p:sp>
        <p:nvSpPr>
          <p:cNvPr id="14" name="Content Placeholder 11">
            <a:extLst>
              <a:ext uri="{FF2B5EF4-FFF2-40B4-BE49-F238E27FC236}">
                <a16:creationId xmlns:a16="http://schemas.microsoft.com/office/drawing/2014/main" id="{839DA189-20BA-9D52-E6EF-DB16D70AC4BA}"/>
              </a:ext>
            </a:extLst>
          </p:cNvPr>
          <p:cNvSpPr>
            <a:spLocks noGrp="1"/>
          </p:cNvSpPr>
          <p:nvPr>
            <p:ph sz="quarter" idx="17" hasCustomPrompt="1"/>
          </p:nvPr>
        </p:nvSpPr>
        <p:spPr>
          <a:xfrm>
            <a:off x="2858770" y="1621210"/>
            <a:ext cx="3634741" cy="473513"/>
          </a:xfrm>
        </p:spPr>
        <p:txBody>
          <a:bodyPr anchor="ctr">
            <a:noAutofit/>
          </a:bodyPr>
          <a:lstStyle>
            <a:lvl1pPr marL="0" indent="0">
              <a:buNone/>
              <a:defRPr sz="2200" baseline="0">
                <a:solidFill>
                  <a:schemeClr val="bg1"/>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(XXX) XXX-XXXX</a:t>
            </a:r>
          </a:p>
        </p:txBody>
      </p:sp>
      <p:sp>
        <p:nvSpPr>
          <p:cNvPr id="21" name="Content Placeholder 11">
            <a:extLst>
              <a:ext uri="{FF2B5EF4-FFF2-40B4-BE49-F238E27FC236}">
                <a16:creationId xmlns:a16="http://schemas.microsoft.com/office/drawing/2014/main" id="{134EEB61-3264-AA3E-788C-704C7720C881}"/>
              </a:ext>
            </a:extLst>
          </p:cNvPr>
          <p:cNvSpPr>
            <a:spLocks noGrp="1"/>
          </p:cNvSpPr>
          <p:nvPr>
            <p:ph sz="quarter" idx="18" hasCustomPrompt="1"/>
          </p:nvPr>
        </p:nvSpPr>
        <p:spPr>
          <a:xfrm>
            <a:off x="4815523" y="2203875"/>
            <a:ext cx="4099878" cy="473513"/>
          </a:xfrm>
        </p:spPr>
        <p:txBody>
          <a:bodyPr anchor="ctr">
            <a:noAutofit/>
          </a:bodyPr>
          <a:lstStyle>
            <a:lvl1pPr marL="0" indent="0">
              <a:buNone/>
              <a:defRPr sz="3200" b="1">
                <a:solidFill>
                  <a:schemeClr val="bg1"/>
                </a:solidFill>
                <a:latin typeface="Verdana Pro Semibold" panose="020B0704030504040204" pitchFamily="34" charset="0"/>
              </a:defRPr>
            </a:lvl1pPr>
            <a:lvl2pPr marL="284162" indent="0">
              <a:buNone/>
              <a:defRPr/>
            </a:lvl2pPr>
            <a:lvl3pPr marL="571500" indent="0">
              <a:buNone/>
              <a:defRPr/>
            </a:lvl3pPr>
            <a:lvl4pPr marL="742950" indent="0">
              <a:buNone/>
              <a:defRPr/>
            </a:lvl4pPr>
            <a:lvl5pPr marL="971550" indent="0">
              <a:buNone/>
              <a:defRPr/>
            </a:lvl5pPr>
          </a:lstStyle>
          <a:p>
            <a:pPr lvl="0"/>
            <a:r>
              <a:rPr lang="en-US" dirty="0"/>
              <a:t>Presenter Name</a:t>
            </a:r>
          </a:p>
        </p:txBody>
      </p:sp>
      <p:sp>
        <p:nvSpPr>
          <p:cNvPr id="22" name="Content Placeholder 11">
            <a:extLst>
              <a:ext uri="{FF2B5EF4-FFF2-40B4-BE49-F238E27FC236}">
                <a16:creationId xmlns:a16="http://schemas.microsoft.com/office/drawing/2014/main" id="{A8474B19-E75B-F986-067B-0602CEC614D8}"/>
              </a:ext>
            </a:extLst>
          </p:cNvPr>
          <p:cNvSpPr>
            <a:spLocks noGrp="1"/>
          </p:cNvSpPr>
          <p:nvPr>
            <p:ph sz="quarter" idx="19" hasCustomPrompt="1"/>
          </p:nvPr>
        </p:nvSpPr>
        <p:spPr>
          <a:xfrm>
            <a:off x="4815523" y="2672237"/>
            <a:ext cx="4099878" cy="473513"/>
          </a:xfrm>
        </p:spPr>
        <p:txBody>
          <a:bodyPr anchor="ctr">
            <a:noAutofit/>
          </a:bodyPr>
          <a:lstStyle>
            <a:lvl1pPr marL="0" indent="0">
              <a:buNone/>
              <a:defRPr sz="2200" baseline="0">
                <a:solidFill>
                  <a:schemeClr val="bg1"/>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Title</a:t>
            </a:r>
          </a:p>
        </p:txBody>
      </p:sp>
      <p:sp>
        <p:nvSpPr>
          <p:cNvPr id="23" name="Content Placeholder 11">
            <a:extLst>
              <a:ext uri="{FF2B5EF4-FFF2-40B4-BE49-F238E27FC236}">
                <a16:creationId xmlns:a16="http://schemas.microsoft.com/office/drawing/2014/main" id="{F3632E10-E131-5DD1-AFD4-51D44115F0E5}"/>
              </a:ext>
            </a:extLst>
          </p:cNvPr>
          <p:cNvSpPr>
            <a:spLocks noGrp="1"/>
          </p:cNvSpPr>
          <p:nvPr>
            <p:ph sz="quarter" idx="20" hasCustomPrompt="1"/>
          </p:nvPr>
        </p:nvSpPr>
        <p:spPr>
          <a:xfrm>
            <a:off x="5280661" y="3159074"/>
            <a:ext cx="3634741" cy="473513"/>
          </a:xfrm>
        </p:spPr>
        <p:txBody>
          <a:bodyPr anchor="ctr">
            <a:noAutofit/>
          </a:bodyPr>
          <a:lstStyle>
            <a:lvl1pPr marL="0" indent="0">
              <a:buNone/>
              <a:defRPr sz="2200" baseline="0">
                <a:solidFill>
                  <a:schemeClr val="bg1"/>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Email Address</a:t>
            </a:r>
          </a:p>
        </p:txBody>
      </p:sp>
      <p:sp>
        <p:nvSpPr>
          <p:cNvPr id="24" name="Content Placeholder 11">
            <a:extLst>
              <a:ext uri="{FF2B5EF4-FFF2-40B4-BE49-F238E27FC236}">
                <a16:creationId xmlns:a16="http://schemas.microsoft.com/office/drawing/2014/main" id="{907ADBCF-F274-B7AE-6339-D55986FA5D5F}"/>
              </a:ext>
            </a:extLst>
          </p:cNvPr>
          <p:cNvSpPr>
            <a:spLocks noGrp="1"/>
          </p:cNvSpPr>
          <p:nvPr>
            <p:ph sz="quarter" idx="21" hasCustomPrompt="1"/>
          </p:nvPr>
        </p:nvSpPr>
        <p:spPr>
          <a:xfrm>
            <a:off x="5280660" y="3645912"/>
            <a:ext cx="3634741" cy="473513"/>
          </a:xfrm>
        </p:spPr>
        <p:txBody>
          <a:bodyPr anchor="ctr">
            <a:noAutofit/>
          </a:bodyPr>
          <a:lstStyle>
            <a:lvl1pPr marL="0" indent="0">
              <a:buNone/>
              <a:defRPr sz="2200" baseline="0">
                <a:solidFill>
                  <a:schemeClr val="bg1"/>
                </a:solidFill>
              </a:defRPr>
            </a:lvl1pPr>
            <a:lvl2pPr marL="284162" indent="0">
              <a:buNone/>
              <a:defRPr/>
            </a:lvl2pPr>
            <a:lvl3pPr marL="571500" indent="0">
              <a:buNone/>
              <a:defRPr/>
            </a:lvl3pPr>
            <a:lvl4pPr marL="742950" indent="0">
              <a:buNone/>
              <a:defRPr/>
            </a:lvl4pPr>
            <a:lvl5pPr marL="971550" indent="0">
              <a:buNone/>
              <a:defRPr/>
            </a:lvl5pPr>
          </a:lstStyle>
          <a:p>
            <a:pPr lvl="0"/>
            <a:r>
              <a:rPr lang="en-US" dirty="0"/>
              <a:t>(XXX) XXX-XXXX</a:t>
            </a:r>
          </a:p>
        </p:txBody>
      </p:sp>
      <p:pic>
        <p:nvPicPr>
          <p:cNvPr id="20" name="Graphic 19" descr="Envelope with solid fill">
            <a:extLst>
              <a:ext uri="{FF2B5EF4-FFF2-40B4-BE49-F238E27FC236}">
                <a16:creationId xmlns:a16="http://schemas.microsoft.com/office/drawing/2014/main" id="{30343530-BBFF-1CAE-8666-0D8346B6EC3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416578" y="1199016"/>
            <a:ext cx="338328" cy="338328"/>
          </a:xfrm>
          <a:prstGeom prst="rect">
            <a:avLst/>
          </a:prstGeom>
        </p:spPr>
      </p:pic>
      <p:pic>
        <p:nvPicPr>
          <p:cNvPr id="27" name="Graphic 26" descr="Receiver with solid fill">
            <a:extLst>
              <a:ext uri="{FF2B5EF4-FFF2-40B4-BE49-F238E27FC236}">
                <a16:creationId xmlns:a16="http://schemas.microsoft.com/office/drawing/2014/main" id="{39BD0062-219F-3723-FFF6-B421985E2E8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2441084" y="1687954"/>
            <a:ext cx="340024" cy="340024"/>
          </a:xfrm>
          <a:prstGeom prst="rect">
            <a:avLst/>
          </a:prstGeom>
        </p:spPr>
      </p:pic>
      <p:pic>
        <p:nvPicPr>
          <p:cNvPr id="28" name="Graphic 27" descr="Envelope with solid fill">
            <a:extLst>
              <a:ext uri="{FF2B5EF4-FFF2-40B4-BE49-F238E27FC236}">
                <a16:creationId xmlns:a16="http://schemas.microsoft.com/office/drawing/2014/main" id="{28A48D22-FCB0-BB69-31E2-3E4208EF1A8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46915" y="3231095"/>
            <a:ext cx="338328" cy="338328"/>
          </a:xfrm>
          <a:prstGeom prst="rect">
            <a:avLst/>
          </a:prstGeom>
        </p:spPr>
      </p:pic>
      <p:pic>
        <p:nvPicPr>
          <p:cNvPr id="29" name="Graphic 28" descr="Receiver with solid fill">
            <a:extLst>
              <a:ext uri="{FF2B5EF4-FFF2-40B4-BE49-F238E27FC236}">
                <a16:creationId xmlns:a16="http://schemas.microsoft.com/office/drawing/2014/main" id="{6856EE38-B229-9B86-0C71-9734287CC8B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246915" y="3717134"/>
            <a:ext cx="340024" cy="340024"/>
          </a:xfrm>
          <a:prstGeom prst="rect">
            <a:avLst/>
          </a:prstGeom>
        </p:spPr>
      </p:pic>
      <p:pic>
        <p:nvPicPr>
          <p:cNvPr id="30" name="Graphic 29" descr="Envelope with solid fill">
            <a:extLst>
              <a:ext uri="{FF2B5EF4-FFF2-40B4-BE49-F238E27FC236}">
                <a16:creationId xmlns:a16="http://schemas.microsoft.com/office/drawing/2014/main" id="{54956606-7ABE-0AAF-6CC8-F39304DCF5C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882900" y="3254424"/>
            <a:ext cx="338328" cy="338328"/>
          </a:xfrm>
          <a:prstGeom prst="rect">
            <a:avLst/>
          </a:prstGeom>
        </p:spPr>
      </p:pic>
      <p:pic>
        <p:nvPicPr>
          <p:cNvPr id="31" name="Graphic 30" descr="Receiver with solid fill">
            <a:extLst>
              <a:ext uri="{FF2B5EF4-FFF2-40B4-BE49-F238E27FC236}">
                <a16:creationId xmlns:a16="http://schemas.microsoft.com/office/drawing/2014/main" id="{4F1B7706-0A4C-238A-6492-8B2D0C7B4F29}"/>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4882900" y="3717134"/>
            <a:ext cx="340024" cy="340024"/>
          </a:xfrm>
          <a:prstGeom prst="rect">
            <a:avLst/>
          </a:prstGeom>
        </p:spPr>
      </p:pic>
    </p:spTree>
    <p:extLst>
      <p:ext uri="{BB962C8B-B14F-4D97-AF65-F5344CB8AC3E}">
        <p14:creationId xmlns:p14="http://schemas.microsoft.com/office/powerpoint/2010/main" val="3234097748"/>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EPS Map">
    <p:spTree>
      <p:nvGrpSpPr>
        <p:cNvPr id="1" name=""/>
        <p:cNvGrpSpPr/>
        <p:nvPr/>
      </p:nvGrpSpPr>
      <p:grpSpPr>
        <a:xfrm>
          <a:off x="0" y="0"/>
          <a:ext cx="0" cy="0"/>
          <a:chOff x="0" y="0"/>
          <a:chExt cx="0" cy="0"/>
        </a:xfrm>
      </p:grpSpPr>
      <p:pic>
        <p:nvPicPr>
          <p:cNvPr id="10" name="Picture 9" descr="A blue rectangle with white dots&#10;&#10;AI-generated content may be incorrect.">
            <a:extLst>
              <a:ext uri="{FF2B5EF4-FFF2-40B4-BE49-F238E27FC236}">
                <a16:creationId xmlns:a16="http://schemas.microsoft.com/office/drawing/2014/main" id="{2464AAC7-FDCA-056E-AE23-33B07E84CBD1}"/>
              </a:ext>
            </a:extLst>
          </p:cNvPr>
          <p:cNvPicPr>
            <a:picLocks noChangeAspect="1"/>
          </p:cNvPicPr>
          <p:nvPr userDrawn="1"/>
        </p:nvPicPr>
        <p:blipFill>
          <a:blip r:embed="rId2"/>
          <a:stretch>
            <a:fillRect/>
          </a:stretch>
        </p:blipFill>
        <p:spPr>
          <a:xfrm>
            <a:off x="6507" y="0"/>
            <a:ext cx="9130985" cy="5148263"/>
          </a:xfrm>
          <a:prstGeom prst="rect">
            <a:avLst/>
          </a:prstGeom>
        </p:spPr>
      </p:pic>
      <p:pic>
        <p:nvPicPr>
          <p:cNvPr id="8" name="Picture 7" descr="A map of texas with different colored areas&#10;&#10;AI-generated content may be incorrect.">
            <a:extLst>
              <a:ext uri="{FF2B5EF4-FFF2-40B4-BE49-F238E27FC236}">
                <a16:creationId xmlns:a16="http://schemas.microsoft.com/office/drawing/2014/main" id="{A6A97899-888D-C484-267E-0CABE08B8EE9}"/>
              </a:ext>
            </a:extLst>
          </p:cNvPr>
          <p:cNvPicPr>
            <a:picLocks noChangeAspect="1"/>
          </p:cNvPicPr>
          <p:nvPr userDrawn="1"/>
        </p:nvPicPr>
        <p:blipFill>
          <a:blip r:embed="rId3"/>
          <a:srcRect t="5035" b="6718"/>
          <a:stretch>
            <a:fillRect/>
          </a:stretch>
        </p:blipFill>
        <p:spPr>
          <a:xfrm>
            <a:off x="1412386" y="419557"/>
            <a:ext cx="6319229" cy="430914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160255599"/>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PS-CAM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7698" y="65394"/>
            <a:ext cx="475382" cy="473640"/>
          </a:xfrm>
          <a:prstGeom prst="rect">
            <a:avLst/>
          </a:prstGeom>
        </p:spPr>
      </p:pic>
      <p:sp>
        <p:nvSpPr>
          <p:cNvPr id="11" name="Content Placeholder 9"/>
          <p:cNvSpPr>
            <a:spLocks noGrp="1"/>
          </p:cNvSpPr>
          <p:nvPr>
            <p:ph sz="quarter" idx="16" hasCustomPrompt="1"/>
          </p:nvPr>
        </p:nvSpPr>
        <p:spPr>
          <a:xfrm>
            <a:off x="287689" y="735296"/>
            <a:ext cx="8554232" cy="3955343"/>
          </a:xfrm>
        </p:spPr>
        <p:txBody>
          <a:bodyPr/>
          <a:lstStyle>
            <a:lvl1pPr>
              <a:defRPr baseline="0"/>
            </a:lvl1pPr>
          </a:lstStyle>
          <a:p>
            <a:pPr lvl="0"/>
            <a:r>
              <a:rPr lang="en-US" dirty="0"/>
              <a:t>This is a ‘PS-CAMS’ slide. You can title the slide ‘PS-CAMS’, or you can title the slide with the section, field, or module you are referencing in PS-CAMs.</a:t>
            </a:r>
          </a:p>
          <a:p>
            <a:pPr lvl="0"/>
            <a:r>
              <a:rPr lang="en-US" dirty="0"/>
              <a:t>Use the body of the slide for associated information, instructions, and/or graphics. Example: Use this slide for entering data, monitoring progress, etc. in PS-CAMS.</a:t>
            </a:r>
          </a:p>
          <a:p>
            <a:pPr lvl="1"/>
            <a:r>
              <a:rPr lang="en-US" dirty="0"/>
              <a:t>Second level</a:t>
            </a:r>
          </a:p>
          <a:p>
            <a:pPr lvl="2"/>
            <a:r>
              <a:rPr lang="en-US" dirty="0"/>
              <a:t>Third level</a:t>
            </a:r>
          </a:p>
        </p:txBody>
      </p:sp>
      <p:sp>
        <p:nvSpPr>
          <p:cNvPr id="8" name="Title 7"/>
          <p:cNvSpPr>
            <a:spLocks noGrp="1"/>
          </p:cNvSpPr>
          <p:nvPr>
            <p:ph type="title"/>
          </p:nvPr>
        </p:nvSpPr>
        <p:spPr>
          <a:xfrm>
            <a:off x="854725" y="57203"/>
            <a:ext cx="7995362" cy="465795"/>
          </a:xfrm>
        </p:spPr>
        <p:txBody>
          <a:bodyPr/>
          <a:lstStyle/>
          <a:p>
            <a:r>
              <a:rPr lang="en-US"/>
              <a:t>Click to edit Master title style</a:t>
            </a:r>
          </a:p>
        </p:txBody>
      </p:sp>
      <p:sp>
        <p:nvSpPr>
          <p:cNvPr id="5" name="Footer Placeholder 4"/>
          <p:cNvSpPr>
            <a:spLocks noGrp="1"/>
          </p:cNvSpPr>
          <p:nvPr>
            <p:ph type="ftr" sz="quarter" idx="17"/>
          </p:nvPr>
        </p:nvSpPr>
        <p:spPr/>
        <p:txBody>
          <a:bodyPr/>
          <a:lstStyle/>
          <a:p>
            <a:r>
              <a:rPr lang="en-US"/>
              <a:t>Course Title | Date</a:t>
            </a:r>
            <a:endParaRPr lang="en-US" dirty="0"/>
          </a:p>
        </p:txBody>
      </p:sp>
      <p:sp>
        <p:nvSpPr>
          <p:cNvPr id="6" name="Slide Number Placeholder 5"/>
          <p:cNvSpPr>
            <a:spLocks noGrp="1"/>
          </p:cNvSpPr>
          <p:nvPr>
            <p:ph type="sldNum" sz="quarter" idx="18"/>
          </p:nvPr>
        </p:nvSpPr>
        <p:spPr/>
        <p:txBody>
          <a:bodyPr/>
          <a:lstStyle/>
          <a:p>
            <a:fld id="{4875A0A0-66C1-42D8-BA0A-A8DE82AB56F3}" type="slidenum">
              <a:rPr lang="en-US" smtClean="0"/>
              <a:t>‹#›</a:t>
            </a:fld>
            <a:endParaRPr lang="en-US"/>
          </a:p>
        </p:txBody>
      </p:sp>
    </p:spTree>
    <p:extLst>
      <p:ext uri="{BB962C8B-B14F-4D97-AF65-F5344CB8AC3E}">
        <p14:creationId xmlns:p14="http://schemas.microsoft.com/office/powerpoint/2010/main" val="3818947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WITHOUT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B9F2E4-EBAA-496A-3A84-89E9137EF31E}"/>
              </a:ext>
            </a:extLst>
          </p:cNvPr>
          <p:cNvSpPr>
            <a:spLocks/>
          </p:cNvSpPr>
          <p:nvPr userDrawn="1"/>
        </p:nvSpPr>
        <p:spPr>
          <a:xfrm>
            <a:off x="-9145" y="-9144"/>
            <a:ext cx="9162288" cy="5166360"/>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pic>
        <p:nvPicPr>
          <p:cNvPr id="5" name="Picture 4">
            <a:extLst>
              <a:ext uri="{FF2B5EF4-FFF2-40B4-BE49-F238E27FC236}">
                <a16:creationId xmlns:a16="http://schemas.microsoft.com/office/drawing/2014/main" id="{FD8C8299-F83F-D714-FFDE-A89D5626D3F5}"/>
              </a:ext>
            </a:extLst>
          </p:cNvPr>
          <p:cNvPicPr>
            <a:picLocks noChangeAspect="1"/>
          </p:cNvPicPr>
          <p:nvPr userDrawn="1"/>
        </p:nvPicPr>
        <p:blipFill>
          <a:blip r:embed="rId2"/>
          <a:srcRect/>
          <a:stretch/>
        </p:blipFill>
        <p:spPr>
          <a:xfrm>
            <a:off x="-9144" y="0"/>
            <a:ext cx="9162288" cy="5159347"/>
          </a:xfrm>
          <a:prstGeom prst="rect">
            <a:avLst/>
          </a:prstGeom>
        </p:spPr>
      </p:pic>
      <p:sp>
        <p:nvSpPr>
          <p:cNvPr id="2" name="Title 1"/>
          <p:cNvSpPr>
            <a:spLocks noGrp="1"/>
          </p:cNvSpPr>
          <p:nvPr>
            <p:ph type="ctrTitle"/>
          </p:nvPr>
        </p:nvSpPr>
        <p:spPr>
          <a:xfrm>
            <a:off x="640080" y="1618487"/>
            <a:ext cx="7863840" cy="1716576"/>
          </a:xfrm>
          <a:prstGeom prst="rect">
            <a:avLst/>
          </a:prstGeom>
        </p:spPr>
        <p:txBody>
          <a:bodyPr lIns="0" tIns="0" rIns="0" bIns="0" anchor="t" anchorCtr="0">
            <a:noAutofit/>
          </a:bodyPr>
          <a:lstStyle>
            <a:lvl1pPr algn="l">
              <a:lnSpc>
                <a:spcPct val="100000"/>
              </a:lnSpc>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40080" y="3405433"/>
            <a:ext cx="7863840" cy="685800"/>
          </a:xfrm>
          <a:prstGeom prst="rect">
            <a:avLst/>
          </a:prstGeom>
        </p:spPr>
        <p:txBody>
          <a:bodyPr lIns="0" tIns="0" rIns="0" bIns="0">
            <a:noAutofit/>
          </a:bodyPr>
          <a:lstStyle>
            <a:lvl1pPr marL="0" indent="0" algn="l">
              <a:lnSpc>
                <a:spcPct val="100000"/>
              </a:lnSpc>
              <a:buNone/>
              <a:defRPr sz="16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7" name="Picture 6" descr="A black background with white text&#10;&#10;AI-generated content may be incorrect.">
            <a:extLst>
              <a:ext uri="{FF2B5EF4-FFF2-40B4-BE49-F238E27FC236}">
                <a16:creationId xmlns:a16="http://schemas.microsoft.com/office/drawing/2014/main" id="{B35AB937-10AF-5151-468C-A8C5EE63475B}"/>
              </a:ext>
            </a:extLst>
          </p:cNvPr>
          <p:cNvPicPr>
            <a:picLocks noChangeAspect="1"/>
          </p:cNvPicPr>
          <p:nvPr userDrawn="1"/>
        </p:nvPicPr>
        <p:blipFill>
          <a:blip r:embed="rId3"/>
          <a:stretch>
            <a:fillRect/>
          </a:stretch>
        </p:blipFill>
        <p:spPr>
          <a:xfrm>
            <a:off x="640079" y="504217"/>
            <a:ext cx="2029968" cy="619817"/>
          </a:xfrm>
          <a:prstGeom prst="rect">
            <a:avLst/>
          </a:prstGeom>
        </p:spPr>
      </p:pic>
    </p:spTree>
    <p:extLst>
      <p:ext uri="{BB962C8B-B14F-4D97-AF65-F5344CB8AC3E}">
        <p14:creationId xmlns:p14="http://schemas.microsoft.com/office/powerpoint/2010/main" val="489399290"/>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ver WITH Imag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99" dirty="0">
              <a:latin typeface="Arial" pitchFamily="34" charset="0"/>
              <a:cs typeface="Arial" pitchFamily="34" charset="0"/>
            </a:endParaRPr>
          </a:p>
        </p:txBody>
      </p:sp>
      <p:sp>
        <p:nvSpPr>
          <p:cNvPr id="2" name="Title 1"/>
          <p:cNvSpPr>
            <a:spLocks noGrp="1"/>
          </p:cNvSpPr>
          <p:nvPr>
            <p:ph type="ctrTitle"/>
          </p:nvPr>
        </p:nvSpPr>
        <p:spPr>
          <a:xfrm>
            <a:off x="457200" y="4039738"/>
            <a:ext cx="6665976" cy="475701"/>
          </a:xfrm>
          <a:prstGeom prst="rect">
            <a:avLst/>
          </a:prstGeom>
        </p:spPr>
        <p:txBody>
          <a:bodyPr wrap="none" lIns="0" tIns="0" rIns="0" bIns="0" anchor="b">
            <a:noAutofit/>
          </a:bodyPr>
          <a:lstStyle>
            <a:lvl1pPr algn="l">
              <a:lnSpc>
                <a:spcPct val="100000"/>
              </a:lnSpc>
              <a:defRPr sz="2398">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457200" y="4537122"/>
            <a:ext cx="6665976" cy="228600"/>
          </a:xfrm>
          <a:prstGeom prst="rect">
            <a:avLst/>
          </a:prstGeom>
        </p:spPr>
        <p:txBody>
          <a:bodyPr wrap="none" lIns="0" tIns="0" rIns="0" bIns="0">
            <a:noAutofit/>
          </a:bodyPr>
          <a:lstStyle>
            <a:lvl1pPr marL="0" indent="0" algn="l">
              <a:lnSpc>
                <a:spcPct val="100000"/>
              </a:lnSpc>
              <a:buNone/>
              <a:defRPr sz="1399">
                <a:solidFill>
                  <a:schemeClr val="bg1"/>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4BA7821B-A887-DC06-2115-588BAB4C7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844" y="3977239"/>
            <a:ext cx="968319" cy="625984"/>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250176" y="4728170"/>
            <a:ext cx="1436624" cy="170516"/>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999" dirty="0">
                <a:solidFill>
                  <a:schemeClr val="bg1"/>
                </a:solidFill>
                <a:latin typeface="+mn-lt"/>
                <a:ea typeface="Verdana" panose="020B0604030504040204" pitchFamily="34" charset="0"/>
                <a:cs typeface="Verdana" panose="020B0604030504040204" pitchFamily="34" charset="0"/>
              </a:rPr>
              <a:t>November 3, 2025</a:t>
            </a:r>
            <a:endParaRPr lang="en-US" sz="999" dirty="0">
              <a:solidFill>
                <a:srgbClr val="BCE7FD"/>
              </a:solidFill>
              <a:latin typeface="+mn-lt"/>
            </a:endParaRPr>
          </a:p>
        </p:txBody>
      </p:sp>
      <p:cxnSp>
        <p:nvCxnSpPr>
          <p:cNvPr id="10" name="Straight Connector 9">
            <a:extLst>
              <a:ext uri="{FF2B5EF4-FFF2-40B4-BE49-F238E27FC236}">
                <a16:creationId xmlns:a16="http://schemas.microsoft.com/office/drawing/2014/main" id="{7ECAF199-AE96-F9A3-21D5-1A4B51244BDC}"/>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9297D681-6979-610D-1988-DD7437905422}"/>
              </a:ext>
            </a:extLst>
          </p:cNvPr>
          <p:cNvSpPr>
            <a:spLocks noGrp="1"/>
          </p:cNvSpPr>
          <p:nvPr>
            <p:ph type="pic" sz="quarter" idx="10"/>
          </p:nvPr>
        </p:nvSpPr>
        <p:spPr>
          <a:xfrm>
            <a:off x="-9525" y="-9143"/>
            <a:ext cx="9163050" cy="3712464"/>
          </a:xfrm>
        </p:spPr>
        <p:txBody>
          <a:bodyPr/>
          <a:lstStyle/>
          <a:p>
            <a:r>
              <a:rPr lang="en-US" dirty="0"/>
              <a:t>Click icon to add picture</a:t>
            </a:r>
          </a:p>
        </p:txBody>
      </p:sp>
    </p:spTree>
    <p:extLst>
      <p:ext uri="{BB962C8B-B14F-4D97-AF65-F5344CB8AC3E}">
        <p14:creationId xmlns:p14="http://schemas.microsoft.com/office/powerpoint/2010/main" val="25960088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ver WITH Image and Longer 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199" dirty="0">
              <a:latin typeface="Arial" pitchFamily="34" charset="0"/>
              <a:cs typeface="Arial" pitchFamily="34" charset="0"/>
            </a:endParaRPr>
          </a:p>
        </p:txBody>
      </p:sp>
      <p:cxnSp>
        <p:nvCxnSpPr>
          <p:cNvPr id="10" name="Straight Connector 9">
            <a:extLst>
              <a:ext uri="{FF2B5EF4-FFF2-40B4-BE49-F238E27FC236}">
                <a16:creationId xmlns:a16="http://schemas.microsoft.com/office/drawing/2014/main" id="{7ECAF199-AE96-F9A3-21D5-1A4B51244BDC}"/>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457200" y="4014216"/>
            <a:ext cx="6665976" cy="841248"/>
          </a:xfrm>
          <a:prstGeom prst="rect">
            <a:avLst/>
          </a:prstGeom>
        </p:spPr>
        <p:txBody>
          <a:bodyPr wrap="square" lIns="0" tIns="0" rIns="0" bIns="0" anchor="ctr" anchorCtr="0">
            <a:noAutofit/>
          </a:bodyPr>
          <a:lstStyle>
            <a:lvl1pPr algn="l">
              <a:defRPr sz="2398">
                <a:solidFill>
                  <a:schemeClr val="bg1"/>
                </a:solidFill>
              </a:defRPr>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4BA7821B-A887-DC06-2115-588BAB4C7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844" y="3977239"/>
            <a:ext cx="968319" cy="625984"/>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250176" y="4728170"/>
            <a:ext cx="1436624" cy="170516"/>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11387ACB-94C1-7B4A-B2CF-72E6FB9CDF26}" type="datetime4">
              <a:rPr lang="en-US" sz="999" smtClean="0">
                <a:solidFill>
                  <a:schemeClr val="bg1"/>
                </a:solidFill>
                <a:latin typeface="+mn-lt"/>
                <a:ea typeface="Verdana" panose="020B0604030504040204" pitchFamily="34" charset="0"/>
                <a:cs typeface="Verdana" panose="020B0604030504040204" pitchFamily="34" charset="0"/>
              </a:rPr>
              <a:t>August 7, 2026</a:t>
            </a:fld>
            <a:endParaRPr lang="en-US" sz="999" dirty="0">
              <a:solidFill>
                <a:srgbClr val="BCE7FD"/>
              </a:solidFill>
              <a:latin typeface="+mn-lt"/>
            </a:endParaRPr>
          </a:p>
        </p:txBody>
      </p:sp>
      <p:sp>
        <p:nvSpPr>
          <p:cNvPr id="3" name="Picture Placeholder 5">
            <a:extLst>
              <a:ext uri="{FF2B5EF4-FFF2-40B4-BE49-F238E27FC236}">
                <a16:creationId xmlns:a16="http://schemas.microsoft.com/office/drawing/2014/main" id="{7593ED4F-ECDC-36E8-7E33-54BD57010E27}"/>
              </a:ext>
            </a:extLst>
          </p:cNvPr>
          <p:cNvSpPr>
            <a:spLocks noGrp="1"/>
          </p:cNvSpPr>
          <p:nvPr>
            <p:ph type="pic" sz="quarter" idx="10"/>
          </p:nvPr>
        </p:nvSpPr>
        <p:spPr>
          <a:xfrm>
            <a:off x="-9525" y="-9143"/>
            <a:ext cx="9163050" cy="3712464"/>
          </a:xfrm>
        </p:spPr>
        <p:txBody>
          <a:bodyPr/>
          <a:lstStyle/>
          <a:p>
            <a:r>
              <a:rPr lang="en-US" dirty="0"/>
              <a:t>Click icon to add picture</a:t>
            </a:r>
          </a:p>
        </p:txBody>
      </p:sp>
    </p:spTree>
    <p:extLst>
      <p:ext uri="{BB962C8B-B14F-4D97-AF65-F5344CB8AC3E}">
        <p14:creationId xmlns:p14="http://schemas.microsoft.com/office/powerpoint/2010/main" val="10454251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ver WITHOUT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B9F2E4-EBAA-496A-3A84-89E9137EF31E}"/>
              </a:ext>
            </a:extLst>
          </p:cNvPr>
          <p:cNvSpPr>
            <a:spLocks/>
          </p:cNvSpPr>
          <p:nvPr userDrawn="1"/>
        </p:nvSpPr>
        <p:spPr>
          <a:xfrm>
            <a:off x="-9145" y="-9144"/>
            <a:ext cx="9162288" cy="5166360"/>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99" dirty="0">
              <a:latin typeface="Arial" pitchFamily="34" charset="0"/>
              <a:cs typeface="Arial" pitchFamily="34" charset="0"/>
            </a:endParaRPr>
          </a:p>
        </p:txBody>
      </p:sp>
      <p:pic>
        <p:nvPicPr>
          <p:cNvPr id="5" name="Picture 4">
            <a:extLst>
              <a:ext uri="{FF2B5EF4-FFF2-40B4-BE49-F238E27FC236}">
                <a16:creationId xmlns:a16="http://schemas.microsoft.com/office/drawing/2014/main" id="{FD8C8299-F83F-D714-FFDE-A89D5626D3F5}"/>
              </a:ext>
            </a:extLst>
          </p:cNvPr>
          <p:cNvPicPr>
            <a:picLocks noChangeAspect="1"/>
          </p:cNvPicPr>
          <p:nvPr userDrawn="1"/>
        </p:nvPicPr>
        <p:blipFill>
          <a:blip r:embed="rId2"/>
          <a:srcRect/>
          <a:stretch/>
        </p:blipFill>
        <p:spPr>
          <a:xfrm>
            <a:off x="-9144" y="0"/>
            <a:ext cx="9162288" cy="5159347"/>
          </a:xfrm>
          <a:prstGeom prst="rect">
            <a:avLst/>
          </a:prstGeom>
        </p:spPr>
      </p:pic>
      <p:cxnSp>
        <p:nvCxnSpPr>
          <p:cNvPr id="6" name="Straight Connector 5">
            <a:extLst>
              <a:ext uri="{FF2B5EF4-FFF2-40B4-BE49-F238E27FC236}">
                <a16:creationId xmlns:a16="http://schemas.microsoft.com/office/drawing/2014/main" id="{D2C91761-A700-7455-06A4-7D583C75D31C}"/>
              </a:ext>
            </a:extLst>
          </p:cNvPr>
          <p:cNvCxnSpPr>
            <a:cxnSpLocks/>
          </p:cNvCxnSpPr>
          <p:nvPr userDrawn="1"/>
        </p:nvCxnSpPr>
        <p:spPr>
          <a:xfrm>
            <a:off x="-9145" y="1498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704EF006-A913-6084-A2A7-66E199F44F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8356" y="628703"/>
            <a:ext cx="968319" cy="625984"/>
          </a:xfrm>
          <a:prstGeom prst="rect">
            <a:avLst/>
          </a:prstGeom>
        </p:spPr>
      </p:pic>
      <p:sp>
        <p:nvSpPr>
          <p:cNvPr id="12" name="Subtitle 2">
            <a:extLst>
              <a:ext uri="{FF2B5EF4-FFF2-40B4-BE49-F238E27FC236}">
                <a16:creationId xmlns:a16="http://schemas.microsoft.com/office/drawing/2014/main" id="{DD5C73F3-3B2E-2FDA-8150-8AE80181A778}"/>
              </a:ext>
            </a:extLst>
          </p:cNvPr>
          <p:cNvSpPr txBox="1">
            <a:spLocks/>
          </p:cNvSpPr>
          <p:nvPr userDrawn="1"/>
        </p:nvSpPr>
        <p:spPr>
          <a:xfrm>
            <a:off x="6565392" y="721153"/>
            <a:ext cx="1942064" cy="170516"/>
          </a:xfrm>
          <a:prstGeom prst="rect">
            <a:avLst/>
          </a:prstGeom>
          <a:noFill/>
        </p:spPr>
        <p:txBody>
          <a:bodyPr vert="horz" wrap="none" lIns="0" tIns="0" rIns="0" bIns="0" rtlCol="0" anchor="t"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E9F16988-0933-FE45-B699-E96D50AC6A70}" type="datetime4">
              <a:rPr lang="en-US" sz="999" smtClean="0">
                <a:solidFill>
                  <a:schemeClr val="bg1"/>
                </a:solidFill>
                <a:latin typeface="Verdana" panose="020B0604030504040204" pitchFamily="34" charset="0"/>
                <a:ea typeface="Verdana" panose="020B0604030504040204" pitchFamily="34" charset="0"/>
                <a:cs typeface="Verdana" panose="020B0604030504040204" pitchFamily="34" charset="0"/>
              </a:rPr>
              <a:t>August 7, 2026</a:t>
            </a:fld>
            <a:endParaRPr lang="en-US" sz="999" dirty="0">
              <a:solidFill>
                <a:srgbClr val="BCE7FD"/>
              </a:solidFill>
              <a:latin typeface="Barlow Condensed Medium" pitchFamily="2" charset="77"/>
            </a:endParaRPr>
          </a:p>
        </p:txBody>
      </p:sp>
      <p:sp>
        <p:nvSpPr>
          <p:cNvPr id="2" name="Title 1"/>
          <p:cNvSpPr>
            <a:spLocks noGrp="1"/>
          </p:cNvSpPr>
          <p:nvPr>
            <p:ph type="ctrTitle"/>
          </p:nvPr>
        </p:nvSpPr>
        <p:spPr>
          <a:xfrm>
            <a:off x="640080" y="1618487"/>
            <a:ext cx="7863840" cy="1716576"/>
          </a:xfrm>
          <a:prstGeom prst="rect">
            <a:avLst/>
          </a:prstGeom>
        </p:spPr>
        <p:txBody>
          <a:bodyPr lIns="0" tIns="0" rIns="0" bIns="0" anchor="t" anchorCtr="0">
            <a:normAutofit/>
          </a:bodyPr>
          <a:lstStyle>
            <a:lvl1pPr algn="l">
              <a:lnSpc>
                <a:spcPct val="100000"/>
              </a:lnSpc>
              <a:defRPr sz="3597">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40080" y="3405433"/>
            <a:ext cx="7863840" cy="685800"/>
          </a:xfrm>
          <a:prstGeom prst="rect">
            <a:avLst/>
          </a:prstGeom>
        </p:spPr>
        <p:txBody>
          <a:bodyPr lIns="0" tIns="0" rIns="0" bIns="0">
            <a:normAutofit/>
          </a:bodyPr>
          <a:lstStyle>
            <a:lvl1pPr marL="0" indent="0" algn="l">
              <a:lnSpc>
                <a:spcPct val="100000"/>
              </a:lnSpc>
              <a:buNone/>
              <a:defRPr sz="1399">
                <a:solidFill>
                  <a:schemeClr val="bg1"/>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r>
              <a:rPr lang="en-US"/>
              <a:t>Click to edit Master subtitle style</a:t>
            </a:r>
            <a:endParaRPr lang="en-US" dirty="0"/>
          </a:p>
        </p:txBody>
      </p:sp>
    </p:spTree>
    <p:extLst>
      <p:ext uri="{BB962C8B-B14F-4D97-AF65-F5344CB8AC3E}">
        <p14:creationId xmlns:p14="http://schemas.microsoft.com/office/powerpoint/2010/main" val="17804218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6969"/>
            <a:ext cx="8229600" cy="294885"/>
          </a:xfrm>
          <a:prstGeom prst="rect">
            <a:avLst/>
          </a:prstGeom>
        </p:spPr>
        <p:txBody>
          <a:bodyPr wrap="none" lIns="0" tIns="0" rIns="0" bIns="0" anchor="b" anchorCtr="0">
            <a:normAutofit/>
          </a:bodyPr>
          <a:lstStyle>
            <a:lvl1pPr>
              <a:lnSpc>
                <a:spcPct val="100000"/>
              </a:lnSpc>
              <a:defRPr sz="2198">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272209"/>
            <a:ext cx="8229600" cy="3190063"/>
          </a:xfrm>
          <a:prstGeom prst="rect">
            <a:avLst/>
          </a:prstGeom>
        </p:spPr>
        <p:txBody>
          <a:bodyPr lIns="0" tIns="0" rIns="0" bIns="0">
            <a:normAutofit/>
          </a:bodyPr>
          <a:lstStyle>
            <a:lvl1pPr marL="228394" indent="-228394">
              <a:lnSpc>
                <a:spcPct val="120000"/>
              </a:lnSpc>
              <a:spcAft>
                <a:spcPts val="599"/>
              </a:spcAft>
              <a:buClr>
                <a:schemeClr val="accent1"/>
              </a:buClr>
              <a:buSzPct val="120000"/>
              <a:defRPr sz="1499"/>
            </a:lvl1pPr>
            <a:lvl2pPr marL="566418" indent="-228394">
              <a:lnSpc>
                <a:spcPct val="120000"/>
              </a:lnSpc>
              <a:spcAft>
                <a:spcPts val="599"/>
              </a:spcAft>
              <a:buClr>
                <a:schemeClr val="accent1"/>
              </a:buClr>
              <a:buFont typeface="Verdana" panose="020B0604030504040204" pitchFamily="34" charset="0"/>
              <a:buChar char="-"/>
              <a:defRPr sz="1499"/>
            </a:lvl2pPr>
            <a:lvl3pPr marL="856478" indent="-228394">
              <a:lnSpc>
                <a:spcPct val="120000"/>
              </a:lnSpc>
              <a:spcAft>
                <a:spcPts val="599"/>
              </a:spcAft>
              <a:buClr>
                <a:schemeClr val="accent1"/>
              </a:buClr>
              <a:buFont typeface="Wingdings" panose="05000000000000000000" pitchFamily="2" charset="2"/>
              <a:buChar char="§"/>
              <a:defRPr sz="1499"/>
            </a:lvl3pPr>
            <a:lvl4pPr marL="1199070" indent="-228394">
              <a:lnSpc>
                <a:spcPct val="120000"/>
              </a:lnSpc>
              <a:spcAft>
                <a:spcPts val="599"/>
              </a:spcAft>
              <a:buClr>
                <a:schemeClr val="accent1"/>
              </a:buClr>
              <a:buFont typeface="Verdana" panose="020B0604030504040204" pitchFamily="34" charset="0"/>
              <a:buChar char="-"/>
              <a:defRPr sz="1499"/>
            </a:lvl4pPr>
            <a:lvl5pPr marL="1541661" indent="-228394">
              <a:lnSpc>
                <a:spcPct val="120000"/>
              </a:lnSpc>
              <a:spcAft>
                <a:spcPts val="599"/>
              </a:spcAft>
              <a:buClr>
                <a:schemeClr val="accent1"/>
              </a:buClr>
              <a:buSzPct val="80000"/>
              <a:buFont typeface="Verdana" panose="020B0604030504040204" pitchFamily="34" charset="0"/>
              <a:buChar char="°"/>
              <a:defRPr sz="1499"/>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931FDFD-1E7F-4D38-B5E5-FEC4D4109758}"/>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99" dirty="0">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FCA67601-EED6-A212-C354-6B5497705C45}"/>
              </a:ext>
            </a:extLst>
          </p:cNvPr>
          <p:cNvSpPr txBox="1">
            <a:spLocks/>
          </p:cNvSpPr>
          <p:nvPr userDrawn="1"/>
        </p:nvSpPr>
        <p:spPr bwMode="gray">
          <a:xfrm>
            <a:off x="7883914" y="4601269"/>
            <a:ext cx="912155" cy="295463"/>
          </a:xfrm>
          <a:prstGeom prst="rect">
            <a:avLst/>
          </a:prstGeom>
          <a:noFill/>
        </p:spPr>
        <p:txBody>
          <a:bodyPr wrap="none" lIns="0" tIns="0" rIns="0" bIns="0" rtlCol="0" anchor="b"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fld id="{604A7A6C-F878-3C4E-8FE1-6958E2950697}" type="slidenum">
              <a:rPr lang="en-US" sz="1599" b="1" smtClean="0">
                <a:solidFill>
                  <a:srgbClr val="0056A9"/>
                </a:solidFill>
                <a:latin typeface="Verdana" panose="020B0604030504040204" pitchFamily="34" charset="0"/>
                <a:ea typeface="Verdana" panose="020B0604030504040204" pitchFamily="34" charset="0"/>
                <a:cs typeface="Verdana" panose="020B0604030504040204" pitchFamily="34" charset="0"/>
              </a:rPr>
              <a:t>‹#›</a:t>
            </a:fld>
            <a:endParaRPr lang="en-US" sz="1599" b="1" dirty="0">
              <a:solidFill>
                <a:srgbClr val="0056A9"/>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Graphic 9">
            <a:extLst>
              <a:ext uri="{FF2B5EF4-FFF2-40B4-BE49-F238E27FC236}">
                <a16:creationId xmlns:a16="http://schemas.microsoft.com/office/drawing/2014/main" id="{DEFBA2DB-5453-FA7B-1121-348B59C86FD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57200" y="102985"/>
            <a:ext cx="1854200" cy="315405"/>
          </a:xfrm>
          <a:prstGeom prst="rect">
            <a:avLst/>
          </a:prstGeom>
        </p:spPr>
      </p:pic>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6556248" y="1"/>
            <a:ext cx="2133600"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999"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spTree>
    <p:extLst>
      <p:ext uri="{BB962C8B-B14F-4D97-AF65-F5344CB8AC3E}">
        <p14:creationId xmlns:p14="http://schemas.microsoft.com/office/powerpoint/2010/main" val="41872057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86969"/>
            <a:ext cx="8229600" cy="294885"/>
          </a:xfrm>
          <a:prstGeom prst="rect">
            <a:avLst/>
          </a:prstGeom>
        </p:spPr>
        <p:txBody>
          <a:bodyPr wrap="none" lIns="0" tIns="0" rIns="0" bIns="0" anchor="b" anchorCtr="0">
            <a:normAutofit/>
          </a:bodyPr>
          <a:lstStyle>
            <a:lvl1pPr>
              <a:lnSpc>
                <a:spcPct val="100000"/>
              </a:lnSpc>
              <a:defRPr sz="2198">
                <a:solidFill>
                  <a:schemeClr val="accent1"/>
                </a:solidFill>
              </a:defRPr>
            </a:lvl1pPr>
          </a:lstStyle>
          <a:p>
            <a:r>
              <a:rPr lang="en-US"/>
              <a:t>Click to edit Master title style</a:t>
            </a:r>
            <a:endParaRPr lang="en-US" dirty="0"/>
          </a:p>
        </p:txBody>
      </p:sp>
      <p:sp>
        <p:nvSpPr>
          <p:cNvPr id="7" name="Rectangle 6">
            <a:extLst>
              <a:ext uri="{FF2B5EF4-FFF2-40B4-BE49-F238E27FC236}">
                <a16:creationId xmlns:a16="http://schemas.microsoft.com/office/drawing/2014/main" id="{B931FDFD-1E7F-4D38-B5E5-FEC4D4109758}"/>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99" dirty="0">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FCA67601-EED6-A212-C354-6B5497705C45}"/>
              </a:ext>
            </a:extLst>
          </p:cNvPr>
          <p:cNvSpPr txBox="1">
            <a:spLocks/>
          </p:cNvSpPr>
          <p:nvPr userDrawn="1"/>
        </p:nvSpPr>
        <p:spPr bwMode="gray">
          <a:xfrm>
            <a:off x="7883914" y="4601269"/>
            <a:ext cx="912155" cy="295463"/>
          </a:xfrm>
          <a:prstGeom prst="rect">
            <a:avLst/>
          </a:prstGeom>
          <a:noFill/>
        </p:spPr>
        <p:txBody>
          <a:bodyPr wrap="none" lIns="0" tIns="0" rIns="0" bIns="0" rtlCol="0" anchor="b"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fld id="{604A7A6C-F878-3C4E-8FE1-6958E2950697}" type="slidenum">
              <a:rPr lang="en-US" sz="1599" b="1" smtClean="0">
                <a:solidFill>
                  <a:srgbClr val="0056A9"/>
                </a:solidFill>
                <a:latin typeface="Verdana" panose="020B0604030504040204" pitchFamily="34" charset="0"/>
                <a:ea typeface="Verdana" panose="020B0604030504040204" pitchFamily="34" charset="0"/>
                <a:cs typeface="Verdana" panose="020B0604030504040204" pitchFamily="34" charset="0"/>
              </a:rPr>
              <a:t>‹#›</a:t>
            </a:fld>
            <a:endParaRPr lang="en-US" sz="1599" b="1" dirty="0">
              <a:solidFill>
                <a:srgbClr val="0056A9"/>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Graphic 9">
            <a:extLst>
              <a:ext uri="{FF2B5EF4-FFF2-40B4-BE49-F238E27FC236}">
                <a16:creationId xmlns:a16="http://schemas.microsoft.com/office/drawing/2014/main" id="{DEFBA2DB-5453-FA7B-1121-348B59C86FD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57200" y="102985"/>
            <a:ext cx="1854200" cy="315405"/>
          </a:xfrm>
          <a:prstGeom prst="rect">
            <a:avLst/>
          </a:prstGeom>
        </p:spPr>
      </p:pic>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6556248" y="1"/>
            <a:ext cx="2133600"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999"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spTree>
    <p:extLst>
      <p:ext uri="{BB962C8B-B14F-4D97-AF65-F5344CB8AC3E}">
        <p14:creationId xmlns:p14="http://schemas.microsoft.com/office/powerpoint/2010/main" val="3200076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6968"/>
            <a:ext cx="8229600" cy="294885"/>
          </a:xfrm>
          <a:prstGeom prst="rect">
            <a:avLst/>
          </a:prstGeom>
        </p:spPr>
        <p:txBody>
          <a:bodyPr wrap="square" lIns="0" tIns="0" rIns="0" bIns="0" anchor="b" anchorCtr="0">
            <a:noAutofit/>
          </a:bodyPr>
          <a:lstStyle>
            <a:lvl1pPr>
              <a:lnSpc>
                <a:spcPct val="100000"/>
              </a:lnSpc>
              <a:defRPr sz="2200" b="1">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272209"/>
            <a:ext cx="8229600" cy="3190063"/>
          </a:xfrm>
          <a:prstGeom prst="rect">
            <a:avLst/>
          </a:prstGeom>
        </p:spPr>
        <p:txBody>
          <a:bodyPr lIns="0" tIns="0" rIns="0" bIns="0">
            <a:noAutofit/>
          </a:bodyPr>
          <a:lstStyle>
            <a:lvl1pPr marL="228600" indent="-228600">
              <a:lnSpc>
                <a:spcPct val="150000"/>
              </a:lnSpc>
              <a:spcBef>
                <a:spcPts val="0"/>
              </a:spcBef>
              <a:spcAft>
                <a:spcPts val="1000"/>
              </a:spcAft>
              <a:buClr>
                <a:schemeClr val="accent1"/>
              </a:buClr>
              <a:buSzPct val="120000"/>
              <a:defRPr sz="1600"/>
            </a:lvl1pPr>
            <a:lvl2pPr marL="512064" indent="-228600">
              <a:lnSpc>
                <a:spcPct val="150000"/>
              </a:lnSpc>
              <a:spcBef>
                <a:spcPts val="0"/>
              </a:spcBef>
              <a:spcAft>
                <a:spcPts val="1000"/>
              </a:spcAft>
              <a:buClr>
                <a:schemeClr val="accent1"/>
              </a:buClr>
              <a:buFont typeface="Verdana" panose="020B0604030504040204" pitchFamily="34" charset="0"/>
              <a:buChar char="-"/>
              <a:defRPr sz="1600"/>
            </a:lvl2pPr>
            <a:lvl3pPr marL="857250" indent="-228600">
              <a:lnSpc>
                <a:spcPct val="150000"/>
              </a:lnSpc>
              <a:spcBef>
                <a:spcPts val="0"/>
              </a:spcBef>
              <a:spcAft>
                <a:spcPts val="1000"/>
              </a:spcAft>
              <a:buClr>
                <a:schemeClr val="accent1"/>
              </a:buClr>
              <a:buFont typeface="Wingdings" panose="05000000000000000000" pitchFamily="2" charset="2"/>
              <a:buChar char="§"/>
              <a:defRPr sz="1600"/>
            </a:lvl3pPr>
            <a:lvl4pPr marL="1200150" indent="-228600">
              <a:lnSpc>
                <a:spcPct val="150000"/>
              </a:lnSpc>
              <a:spcBef>
                <a:spcPts val="0"/>
              </a:spcBef>
              <a:spcAft>
                <a:spcPts val="1000"/>
              </a:spcAft>
              <a:buClr>
                <a:schemeClr val="accent1"/>
              </a:buClr>
              <a:buFont typeface="Verdana" panose="020B0604030504040204" pitchFamily="34" charset="0"/>
              <a:buChar char="-"/>
              <a:defRPr sz="1600"/>
            </a:lvl4pPr>
            <a:lvl5pPr marL="1543050" indent="-228600">
              <a:lnSpc>
                <a:spcPct val="150000"/>
              </a:lnSpc>
              <a:spcBef>
                <a:spcPts val="0"/>
              </a:spcBef>
              <a:spcAft>
                <a:spcPts val="1000"/>
              </a:spcAft>
              <a:buClr>
                <a:schemeClr val="accent1"/>
              </a:buClr>
              <a:buSzPct val="80000"/>
              <a:buFont typeface="Verdana" panose="020B060403050404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931FDFD-1E7F-4D38-B5E5-FEC4D4109758}"/>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sp>
        <p:nvSpPr>
          <p:cNvPr id="9" name="Title 1">
            <a:extLst>
              <a:ext uri="{FF2B5EF4-FFF2-40B4-BE49-F238E27FC236}">
                <a16:creationId xmlns:a16="http://schemas.microsoft.com/office/drawing/2014/main" id="{FCA67601-EED6-A212-C354-6B5497705C45}"/>
              </a:ext>
            </a:extLst>
          </p:cNvPr>
          <p:cNvSpPr txBox="1">
            <a:spLocks/>
          </p:cNvSpPr>
          <p:nvPr userDrawn="1"/>
        </p:nvSpPr>
        <p:spPr bwMode="gray">
          <a:xfrm>
            <a:off x="7883912" y="4601269"/>
            <a:ext cx="912155" cy="295463"/>
          </a:xfrm>
          <a:prstGeom prst="rect">
            <a:avLst/>
          </a:prstGeom>
          <a:noFill/>
        </p:spPr>
        <p:txBody>
          <a:bodyPr wrap="none" lIns="0" tIns="0" rIns="0" bIns="0" rtlCol="0" anchor="b"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fld id="{604A7A6C-F878-3C4E-8FE1-6958E2950697}" type="slidenum">
              <a:rPr lang="en-US" sz="1600" b="1" smtClean="0">
                <a:solidFill>
                  <a:srgbClr val="0056A9"/>
                </a:solidFill>
                <a:latin typeface="Verdana" panose="020B0604030504040204" pitchFamily="34" charset="0"/>
                <a:ea typeface="Verdana" panose="020B0604030504040204" pitchFamily="34" charset="0"/>
                <a:cs typeface="Verdana" panose="020B0604030504040204" pitchFamily="34" charset="0"/>
              </a:rPr>
              <a:t>‹#›</a:t>
            </a:fld>
            <a:endParaRPr lang="en-US" sz="1600" b="1" dirty="0">
              <a:solidFill>
                <a:srgbClr val="0056A9"/>
              </a:solidFill>
              <a:latin typeface="Verdana" panose="020B0604030504040204" pitchFamily="34" charset="0"/>
              <a:ea typeface="Verdana" panose="020B0604030504040204" pitchFamily="34" charset="0"/>
              <a:cs typeface="Verdana" panose="020B0604030504040204" pitchFamily="34" charset="0"/>
            </a:endParaRPr>
          </a:p>
        </p:txBody>
      </p:sp>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5759865" y="0"/>
            <a:ext cx="2929983"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400"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pic>
        <p:nvPicPr>
          <p:cNvPr id="6" name="Picture 5" descr="A black background with white text&#10;&#10;AI-generated content may be incorrect.">
            <a:extLst>
              <a:ext uri="{FF2B5EF4-FFF2-40B4-BE49-F238E27FC236}">
                <a16:creationId xmlns:a16="http://schemas.microsoft.com/office/drawing/2014/main" id="{383F8DF2-05B0-1E16-855F-674E5D5F0A7B}"/>
              </a:ext>
            </a:extLst>
          </p:cNvPr>
          <p:cNvPicPr>
            <a:picLocks noChangeAspect="1"/>
          </p:cNvPicPr>
          <p:nvPr userDrawn="1"/>
        </p:nvPicPr>
        <p:blipFill>
          <a:blip r:embed="rId2"/>
          <a:stretch>
            <a:fillRect/>
          </a:stretch>
        </p:blipFill>
        <p:spPr>
          <a:xfrm>
            <a:off x="454152" y="17322"/>
            <a:ext cx="1525509" cy="465789"/>
          </a:xfrm>
          <a:prstGeom prst="rect">
            <a:avLst/>
          </a:prstGeom>
        </p:spPr>
      </p:pic>
    </p:spTree>
    <p:extLst>
      <p:ext uri="{BB962C8B-B14F-4D97-AF65-F5344CB8AC3E}">
        <p14:creationId xmlns:p14="http://schemas.microsoft.com/office/powerpoint/2010/main" val="3750808493"/>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86968"/>
            <a:ext cx="8229600" cy="294885"/>
          </a:xfrm>
          <a:prstGeom prst="rect">
            <a:avLst/>
          </a:prstGeom>
        </p:spPr>
        <p:txBody>
          <a:bodyPr wrap="square" lIns="0" tIns="0" rIns="0" bIns="0" anchor="b" anchorCtr="0">
            <a:noAutofit/>
          </a:bodyPr>
          <a:lstStyle>
            <a:lvl1pPr>
              <a:lnSpc>
                <a:spcPct val="100000"/>
              </a:lnSpc>
              <a:defRPr sz="2200" b="1">
                <a:solidFill>
                  <a:schemeClr val="accent1"/>
                </a:solidFill>
              </a:defRPr>
            </a:lvl1pPr>
          </a:lstStyle>
          <a:p>
            <a:r>
              <a:rPr lang="en-US"/>
              <a:t>Click to edit Master title style</a:t>
            </a:r>
            <a:endParaRPr lang="en-US" dirty="0"/>
          </a:p>
        </p:txBody>
      </p:sp>
      <p:sp>
        <p:nvSpPr>
          <p:cNvPr id="7" name="Rectangle 6">
            <a:extLst>
              <a:ext uri="{FF2B5EF4-FFF2-40B4-BE49-F238E27FC236}">
                <a16:creationId xmlns:a16="http://schemas.microsoft.com/office/drawing/2014/main" id="{B931FDFD-1E7F-4D38-B5E5-FEC4D4109758}"/>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sp>
        <p:nvSpPr>
          <p:cNvPr id="9" name="Title 1">
            <a:extLst>
              <a:ext uri="{FF2B5EF4-FFF2-40B4-BE49-F238E27FC236}">
                <a16:creationId xmlns:a16="http://schemas.microsoft.com/office/drawing/2014/main" id="{FCA67601-EED6-A212-C354-6B5497705C45}"/>
              </a:ext>
            </a:extLst>
          </p:cNvPr>
          <p:cNvSpPr txBox="1">
            <a:spLocks/>
          </p:cNvSpPr>
          <p:nvPr userDrawn="1"/>
        </p:nvSpPr>
        <p:spPr bwMode="gray">
          <a:xfrm>
            <a:off x="7883912" y="4601269"/>
            <a:ext cx="912155" cy="295463"/>
          </a:xfrm>
          <a:prstGeom prst="rect">
            <a:avLst/>
          </a:prstGeom>
          <a:noFill/>
        </p:spPr>
        <p:txBody>
          <a:bodyPr wrap="none" lIns="0" tIns="0" rIns="0" bIns="0" rtlCol="0" anchor="b"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fld id="{604A7A6C-F878-3C4E-8FE1-6958E2950697}" type="slidenum">
              <a:rPr lang="en-US" sz="1600" b="1" smtClean="0">
                <a:solidFill>
                  <a:srgbClr val="0056A9"/>
                </a:solidFill>
                <a:latin typeface="Verdana" panose="020B0604030504040204" pitchFamily="34" charset="0"/>
                <a:ea typeface="Verdana" panose="020B0604030504040204" pitchFamily="34" charset="0"/>
                <a:cs typeface="Verdana" panose="020B0604030504040204" pitchFamily="34" charset="0"/>
              </a:rPr>
              <a:t>‹#›</a:t>
            </a:fld>
            <a:endParaRPr lang="en-US" sz="1600" b="1" dirty="0">
              <a:solidFill>
                <a:srgbClr val="0056A9"/>
              </a:solidFill>
              <a:latin typeface="Verdana" panose="020B0604030504040204" pitchFamily="34" charset="0"/>
              <a:ea typeface="Verdana" panose="020B0604030504040204" pitchFamily="34" charset="0"/>
              <a:cs typeface="Verdana" panose="020B0604030504040204" pitchFamily="34" charset="0"/>
            </a:endParaRPr>
          </a:p>
        </p:txBody>
      </p:sp>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5759865" y="0"/>
            <a:ext cx="2929983"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400"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pic>
        <p:nvPicPr>
          <p:cNvPr id="6" name="Picture 5" descr="A black background with white text&#10;&#10;AI-generated content may be incorrect.">
            <a:extLst>
              <a:ext uri="{FF2B5EF4-FFF2-40B4-BE49-F238E27FC236}">
                <a16:creationId xmlns:a16="http://schemas.microsoft.com/office/drawing/2014/main" id="{383F8DF2-05B0-1E16-855F-674E5D5F0A7B}"/>
              </a:ext>
            </a:extLst>
          </p:cNvPr>
          <p:cNvPicPr>
            <a:picLocks noChangeAspect="1"/>
          </p:cNvPicPr>
          <p:nvPr userDrawn="1"/>
        </p:nvPicPr>
        <p:blipFill>
          <a:blip r:embed="rId2"/>
          <a:stretch>
            <a:fillRect/>
          </a:stretch>
        </p:blipFill>
        <p:spPr>
          <a:xfrm>
            <a:off x="454152" y="17322"/>
            <a:ext cx="1525509" cy="465789"/>
          </a:xfrm>
          <a:prstGeom prst="rect">
            <a:avLst/>
          </a:prstGeom>
        </p:spPr>
      </p:pic>
    </p:spTree>
    <p:extLst>
      <p:ext uri="{BB962C8B-B14F-4D97-AF65-F5344CB8AC3E}">
        <p14:creationId xmlns:p14="http://schemas.microsoft.com/office/powerpoint/2010/main" val="2415432491"/>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2487092"/>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931FDFD-1E7F-4D38-B5E5-FEC4D4109758}"/>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sp>
        <p:nvSpPr>
          <p:cNvPr id="15" name="Title 1">
            <a:extLst>
              <a:ext uri="{FF2B5EF4-FFF2-40B4-BE49-F238E27FC236}">
                <a16:creationId xmlns:a16="http://schemas.microsoft.com/office/drawing/2014/main" id="{77BD6E4E-AE77-4FF6-8629-52414DF99797}"/>
              </a:ext>
            </a:extLst>
          </p:cNvPr>
          <p:cNvSpPr>
            <a:spLocks noGrp="1"/>
          </p:cNvSpPr>
          <p:nvPr>
            <p:ph type="title" hasCustomPrompt="1"/>
          </p:nvPr>
        </p:nvSpPr>
        <p:spPr>
          <a:xfrm>
            <a:off x="-9145" y="5510849"/>
            <a:ext cx="8229600" cy="294885"/>
          </a:xfrm>
          <a:prstGeom prst="rect">
            <a:avLst/>
          </a:prstGeom>
        </p:spPr>
        <p:txBody>
          <a:bodyPr wrap="square" lIns="0" tIns="0" rIns="0" bIns="0" anchor="b" anchorCtr="0">
            <a:noAutofit/>
          </a:bodyPr>
          <a:lstStyle>
            <a:lvl1pPr>
              <a:lnSpc>
                <a:spcPct val="100000"/>
              </a:lnSpc>
              <a:defRPr sz="2200" b="1">
                <a:solidFill>
                  <a:schemeClr val="accent1"/>
                </a:solidFill>
              </a:defRPr>
            </a:lvl1pPr>
          </a:lstStyle>
          <a:p>
            <a:r>
              <a:rPr lang="en-US" dirty="0"/>
              <a:t>Insert campaign slide title here</a:t>
            </a:r>
          </a:p>
        </p:txBody>
      </p:sp>
      <p:sp>
        <p:nvSpPr>
          <p:cNvPr id="2" name="Title 1">
            <a:extLst>
              <a:ext uri="{FF2B5EF4-FFF2-40B4-BE49-F238E27FC236}">
                <a16:creationId xmlns:a16="http://schemas.microsoft.com/office/drawing/2014/main" id="{E01DB103-094C-911C-9AAE-B406451E0E61}"/>
              </a:ext>
            </a:extLst>
          </p:cNvPr>
          <p:cNvSpPr txBox="1">
            <a:spLocks/>
          </p:cNvSpPr>
          <p:nvPr userDrawn="1"/>
        </p:nvSpPr>
        <p:spPr bwMode="gray">
          <a:xfrm>
            <a:off x="5759865" y="0"/>
            <a:ext cx="2929983"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400"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pic>
        <p:nvPicPr>
          <p:cNvPr id="3" name="Picture 2" descr="A black background with white text&#10;&#10;AI-generated content may be incorrect.">
            <a:extLst>
              <a:ext uri="{FF2B5EF4-FFF2-40B4-BE49-F238E27FC236}">
                <a16:creationId xmlns:a16="http://schemas.microsoft.com/office/drawing/2014/main" id="{2872978A-3497-C15F-5057-2076C1BBADB3}"/>
              </a:ext>
            </a:extLst>
          </p:cNvPr>
          <p:cNvPicPr>
            <a:picLocks noChangeAspect="1"/>
          </p:cNvPicPr>
          <p:nvPr userDrawn="1"/>
        </p:nvPicPr>
        <p:blipFill>
          <a:blip r:embed="rId2"/>
          <a:stretch>
            <a:fillRect/>
          </a:stretch>
        </p:blipFill>
        <p:spPr>
          <a:xfrm>
            <a:off x="454152" y="41983"/>
            <a:ext cx="1429184" cy="439748"/>
          </a:xfrm>
          <a:prstGeom prst="rect">
            <a:avLst/>
          </a:prstGeom>
        </p:spPr>
      </p:pic>
    </p:spTree>
    <p:extLst>
      <p:ext uri="{BB962C8B-B14F-4D97-AF65-F5344CB8AC3E}">
        <p14:creationId xmlns:p14="http://schemas.microsoft.com/office/powerpoint/2010/main" val="311952799"/>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 -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8">
            <a:extLst>
              <a:ext uri="{FF2B5EF4-FFF2-40B4-BE49-F238E27FC236}">
                <a16:creationId xmlns:a16="http://schemas.microsoft.com/office/drawing/2014/main" id="{203CAB21-A9FA-BB51-49D7-AC55427CC329}"/>
              </a:ext>
            </a:extLst>
          </p:cNvPr>
          <p:cNvSpPr>
            <a:spLocks noGrp="1"/>
          </p:cNvSpPr>
          <p:nvPr>
            <p:ph type="body" sz="quarter" idx="10" hasCustomPrompt="1"/>
          </p:nvPr>
        </p:nvSpPr>
        <p:spPr>
          <a:xfrm>
            <a:off x="505692" y="1704975"/>
            <a:ext cx="8132618" cy="1738312"/>
          </a:xfrm>
        </p:spPr>
        <p:txBody>
          <a:bodyPr anchor="ctr">
            <a:normAutofit/>
          </a:bodyPr>
          <a:lstStyle>
            <a:lvl1pPr marL="0" indent="0" algn="ctr">
              <a:buNone/>
              <a:defRPr sz="3200">
                <a:solidFill>
                  <a:schemeClr val="bg1"/>
                </a:solidFill>
                <a:latin typeface="Verdana Pro Semibold" panose="020B0704030504040204" pitchFamily="34" charset="0"/>
              </a:defRPr>
            </a:lvl1pPr>
            <a:lvl2pPr marL="285750" indent="0">
              <a:buNone/>
              <a:defRPr/>
            </a:lvl2pPr>
          </a:lstStyle>
          <a:p>
            <a:pPr lvl="0"/>
            <a:r>
              <a:rPr lang="en-US" dirty="0"/>
              <a:t>Transition Slide</a:t>
            </a:r>
          </a:p>
        </p:txBody>
      </p:sp>
      <p:sp>
        <p:nvSpPr>
          <p:cNvPr id="4" name="Rectangle: Rounded Corners 3">
            <a:extLst>
              <a:ext uri="{FF2B5EF4-FFF2-40B4-BE49-F238E27FC236}">
                <a16:creationId xmlns:a16="http://schemas.microsoft.com/office/drawing/2014/main" id="{B7CE3389-CE63-732E-B680-5EE4C92CD037}"/>
              </a:ext>
            </a:extLst>
          </p:cNvPr>
          <p:cNvSpPr/>
          <p:nvPr userDrawn="1"/>
        </p:nvSpPr>
        <p:spPr>
          <a:xfrm>
            <a:off x="505691" y="475492"/>
            <a:ext cx="8111835" cy="4197278"/>
          </a:xfrm>
          <a:prstGeom prst="roundRect">
            <a:avLst/>
          </a:prstGeom>
          <a:no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60657473"/>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ansition -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0E2A60B-F807-1335-1C47-3CFB5E34CEB9}"/>
              </a:ext>
            </a:extLst>
          </p:cNvPr>
          <p:cNvSpPr>
            <a:spLocks noGrp="1"/>
          </p:cNvSpPr>
          <p:nvPr>
            <p:ph type="body" sz="quarter" idx="10" hasCustomPrompt="1"/>
          </p:nvPr>
        </p:nvSpPr>
        <p:spPr>
          <a:xfrm>
            <a:off x="394855" y="1095231"/>
            <a:ext cx="8354291" cy="1738312"/>
          </a:xfrm>
        </p:spPr>
        <p:txBody>
          <a:bodyPr anchor="ctr">
            <a:normAutofit/>
          </a:bodyPr>
          <a:lstStyle>
            <a:lvl1pPr marL="0" indent="0" algn="ctr">
              <a:buNone/>
              <a:defRPr sz="3200">
                <a:solidFill>
                  <a:schemeClr val="bg1"/>
                </a:solidFill>
                <a:latin typeface="Verdana Pro Semibold" panose="020B0704030504040204" pitchFamily="34" charset="0"/>
              </a:defRPr>
            </a:lvl1pPr>
            <a:lvl2pPr marL="285750" indent="0">
              <a:buNone/>
              <a:defRPr/>
            </a:lvl2pPr>
          </a:lstStyle>
          <a:p>
            <a:pPr lvl="0"/>
            <a:r>
              <a:rPr lang="en-US" dirty="0"/>
              <a:t>Transition Slide</a:t>
            </a:r>
          </a:p>
        </p:txBody>
      </p:sp>
    </p:spTree>
    <p:extLst>
      <p:ext uri="{BB962C8B-B14F-4D97-AF65-F5344CB8AC3E}">
        <p14:creationId xmlns:p14="http://schemas.microsoft.com/office/powerpoint/2010/main" val="1501762201"/>
      </p:ext>
    </p:extLst>
  </p:cSld>
  <p:clrMapOvr>
    <a:masterClrMapping/>
  </p:clrMapOvr>
  <p:extLst>
    <p:ext uri="{DCECCB84-F9BA-43D5-87BE-67443E8EF086}">
      <p15:sldGuideLst xmlns:p15="http://schemas.microsoft.com/office/powerpoint/2012/main">
        <p15:guide id="1" orient="horz" pos="1621"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theme" Target="../theme/theme2.xml"/><Relationship Id="rId5" Type="http://schemas.openxmlformats.org/officeDocument/2006/relationships/slideLayout" Target="../slideLayouts/slideLayout34.xml"/><Relationship Id="rId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86968"/>
            <a:ext cx="8229600" cy="292608"/>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57200" y="1271016"/>
            <a:ext cx="8229600" cy="319125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75711817"/>
      </p:ext>
    </p:extLst>
  </p:cSld>
  <p:clrMap bg1="lt1" tx1="dk1" bg2="lt2" tx2="dk2" accent1="accent1" accent2="accent2" accent3="accent3" accent4="accent4" accent5="accent5" accent6="accent6" hlink="hlink" folHlink="folHlink"/>
  <p:sldLayoutIdLst>
    <p:sldLayoutId id="2147483685" r:id="rId1"/>
    <p:sldLayoutId id="2147483696" r:id="rId2"/>
    <p:sldLayoutId id="2147483697" r:id="rId3"/>
    <p:sldLayoutId id="2147483686" r:id="rId4"/>
    <p:sldLayoutId id="2147483728" r:id="rId5"/>
    <p:sldLayoutId id="2147483699" r:id="rId6"/>
    <p:sldLayoutId id="2147483698"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 id="2147483717" r:id="rId24"/>
    <p:sldLayoutId id="2147483718" r:id="rId25"/>
    <p:sldLayoutId id="2147483719" r:id="rId26"/>
    <p:sldLayoutId id="2147483720" r:id="rId27"/>
    <p:sldLayoutId id="2147483700" r:id="rId28"/>
    <p:sldLayoutId id="2147483726" r:id="rId29"/>
  </p:sldLayoutIdLst>
  <p:txStyles>
    <p:titleStyle>
      <a:lvl1pPr algn="l" defTabSz="685800" rtl="0" eaLnBrk="1" latinLnBrk="0" hangingPunct="1">
        <a:lnSpc>
          <a:spcPct val="100000"/>
        </a:lnSpc>
        <a:spcBef>
          <a:spcPct val="0"/>
        </a:spcBef>
        <a:buNone/>
        <a:defRPr sz="2200" b="1" kern="1200">
          <a:solidFill>
            <a:schemeClr val="accent1"/>
          </a:solidFill>
          <a:latin typeface="+mj-lt"/>
          <a:ea typeface="+mj-ea"/>
          <a:cs typeface="+mj-cs"/>
        </a:defRPr>
      </a:lvl1pPr>
    </p:titleStyle>
    <p:body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600" kern="1200">
          <a:solidFill>
            <a:schemeClr val="tx1"/>
          </a:solidFill>
          <a:latin typeface="+mn-lt"/>
          <a:ea typeface="+mn-ea"/>
          <a:cs typeface="+mn-cs"/>
        </a:defRPr>
      </a:lvl1pPr>
      <a:lvl2pPr marL="5143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6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rgbClr val="0056A9"/>
        </a:buClr>
        <a:buSzPct val="80000"/>
        <a:buFont typeface="Verdana" panose="020B060403050404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BEBE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86969"/>
            <a:ext cx="8229600" cy="292608"/>
          </a:xfrm>
          <a:prstGeom prst="rect">
            <a:avLst/>
          </a:prstGeom>
        </p:spPr>
        <p:txBody>
          <a:bodyPr vert="horz" lIns="91440" tIns="45720" rIns="91440" bIns="4572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57200" y="1271016"/>
            <a:ext cx="8229600" cy="319125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89887362"/>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7" r:id="rId5"/>
  </p:sldLayoutIdLst>
  <p:txStyles>
    <p:titleStyle>
      <a:lvl1pPr algn="l" defTabSz="685183" rtl="0" eaLnBrk="1" latinLnBrk="0" hangingPunct="1">
        <a:lnSpc>
          <a:spcPct val="90000"/>
        </a:lnSpc>
        <a:spcBef>
          <a:spcPct val="0"/>
        </a:spcBef>
        <a:buNone/>
        <a:defRPr sz="2198" kern="1200">
          <a:solidFill>
            <a:schemeClr val="accent1"/>
          </a:solidFill>
          <a:latin typeface="+mj-lt"/>
          <a:ea typeface="+mj-ea"/>
          <a:cs typeface="+mj-cs"/>
        </a:defRPr>
      </a:lvl1pPr>
    </p:titleStyle>
    <p:bodyStyle>
      <a:lvl1pPr marL="228394" indent="-228394" algn="l" defTabSz="685183" rtl="0" eaLnBrk="1" latinLnBrk="0" hangingPunct="1">
        <a:lnSpc>
          <a:spcPct val="120000"/>
        </a:lnSpc>
        <a:spcBef>
          <a:spcPts val="749"/>
        </a:spcBef>
        <a:spcAft>
          <a:spcPts val="599"/>
        </a:spcAft>
        <a:buClr>
          <a:schemeClr val="accent1"/>
        </a:buClr>
        <a:buSzPct val="120000"/>
        <a:buFont typeface="Arial" panose="020B0604020202020204" pitchFamily="34" charset="0"/>
        <a:buChar char="•"/>
        <a:defRPr sz="1499" kern="1200">
          <a:solidFill>
            <a:schemeClr val="tx1"/>
          </a:solidFill>
          <a:latin typeface="+mn-lt"/>
          <a:ea typeface="+mn-ea"/>
          <a:cs typeface="+mn-cs"/>
        </a:defRPr>
      </a:lvl1pPr>
      <a:lvl2pPr marL="513887" indent="-228394" algn="l" defTabSz="685183" rtl="0" eaLnBrk="1" latinLnBrk="0" hangingPunct="1">
        <a:lnSpc>
          <a:spcPct val="120000"/>
        </a:lnSpc>
        <a:spcBef>
          <a:spcPts val="375"/>
        </a:spcBef>
        <a:spcAft>
          <a:spcPts val="599"/>
        </a:spcAft>
        <a:buClr>
          <a:schemeClr val="accent1"/>
        </a:buClr>
        <a:buFont typeface="Verdana" panose="020B0604030504040204" pitchFamily="34" charset="0"/>
        <a:buChar char="-"/>
        <a:defRPr sz="1499" kern="1200">
          <a:solidFill>
            <a:schemeClr val="tx1"/>
          </a:solidFill>
          <a:latin typeface="+mn-lt"/>
          <a:ea typeface="+mn-ea"/>
          <a:cs typeface="+mn-cs"/>
        </a:defRPr>
      </a:lvl2pPr>
      <a:lvl3pPr marL="856478" indent="-228394" algn="l" defTabSz="685183" rtl="0" eaLnBrk="1" latinLnBrk="0" hangingPunct="1">
        <a:lnSpc>
          <a:spcPct val="120000"/>
        </a:lnSpc>
        <a:spcBef>
          <a:spcPts val="375"/>
        </a:spcBef>
        <a:spcAft>
          <a:spcPts val="599"/>
        </a:spcAft>
        <a:buClr>
          <a:schemeClr val="accent1"/>
        </a:buClr>
        <a:buFont typeface="Wingdings" panose="05000000000000000000" pitchFamily="2" charset="2"/>
        <a:buChar char="§"/>
        <a:defRPr sz="1499" kern="1200">
          <a:solidFill>
            <a:schemeClr val="tx1"/>
          </a:solidFill>
          <a:latin typeface="+mn-lt"/>
          <a:ea typeface="+mn-ea"/>
          <a:cs typeface="+mn-cs"/>
        </a:defRPr>
      </a:lvl3pPr>
      <a:lvl4pPr marL="1199070" indent="-228394" algn="l" defTabSz="685183" rtl="0" eaLnBrk="1" latinLnBrk="0" hangingPunct="1">
        <a:lnSpc>
          <a:spcPct val="120000"/>
        </a:lnSpc>
        <a:spcBef>
          <a:spcPts val="375"/>
        </a:spcBef>
        <a:spcAft>
          <a:spcPts val="599"/>
        </a:spcAft>
        <a:buClr>
          <a:schemeClr val="accent1"/>
        </a:buClr>
        <a:buFont typeface="Verdana" panose="020B0604030504040204" pitchFamily="34" charset="0"/>
        <a:buChar char="-"/>
        <a:defRPr sz="1499" kern="1200">
          <a:solidFill>
            <a:schemeClr val="tx1"/>
          </a:solidFill>
          <a:latin typeface="+mn-lt"/>
          <a:ea typeface="+mn-ea"/>
          <a:cs typeface="+mn-cs"/>
        </a:defRPr>
      </a:lvl4pPr>
      <a:lvl5pPr marL="1541661" indent="-228394" algn="l" defTabSz="685183" rtl="0" eaLnBrk="1" latinLnBrk="0" hangingPunct="1">
        <a:lnSpc>
          <a:spcPct val="120000"/>
        </a:lnSpc>
        <a:spcBef>
          <a:spcPts val="375"/>
        </a:spcBef>
        <a:spcAft>
          <a:spcPts val="599"/>
        </a:spcAft>
        <a:buClr>
          <a:srgbClr val="0056A9"/>
        </a:buClr>
        <a:buSzPct val="80000"/>
        <a:buFont typeface="Verdana" panose="020B0604030504040204" pitchFamily="34" charset="0"/>
        <a:buChar char="°"/>
        <a:defRPr sz="1499" kern="1200">
          <a:solidFill>
            <a:schemeClr val="tx1"/>
          </a:solidFill>
          <a:latin typeface="+mn-lt"/>
          <a:ea typeface="+mn-ea"/>
          <a:cs typeface="+mn-cs"/>
        </a:defRPr>
      </a:lvl5pPr>
      <a:lvl6pPr marL="1884253" indent="-171296" algn="l" defTabSz="685183"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6pPr>
      <a:lvl7pPr marL="2226844" indent="-171296" algn="l" defTabSz="685183"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7pPr>
      <a:lvl8pPr marL="2569435" indent="-171296" algn="l" defTabSz="685183"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8pPr>
      <a:lvl9pPr marL="2912027" indent="-171296" algn="l" defTabSz="685183"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9pPr>
    </p:bodyStyle>
    <p:otherStyle>
      <a:defPPr>
        <a:defRPr lang="en-US"/>
      </a:defPPr>
      <a:lvl1pPr marL="0" algn="l" defTabSz="685183" rtl="0" eaLnBrk="1" latinLnBrk="0" hangingPunct="1">
        <a:defRPr sz="1349" kern="1200">
          <a:solidFill>
            <a:schemeClr val="tx1"/>
          </a:solidFill>
          <a:latin typeface="+mn-lt"/>
          <a:ea typeface="+mn-ea"/>
          <a:cs typeface="+mn-cs"/>
        </a:defRPr>
      </a:lvl1pPr>
      <a:lvl2pPr marL="342591" algn="l" defTabSz="685183" rtl="0" eaLnBrk="1" latinLnBrk="0" hangingPunct="1">
        <a:defRPr sz="1349" kern="1200">
          <a:solidFill>
            <a:schemeClr val="tx1"/>
          </a:solidFill>
          <a:latin typeface="+mn-lt"/>
          <a:ea typeface="+mn-ea"/>
          <a:cs typeface="+mn-cs"/>
        </a:defRPr>
      </a:lvl2pPr>
      <a:lvl3pPr marL="685183" algn="l" defTabSz="685183" rtl="0" eaLnBrk="1" latinLnBrk="0" hangingPunct="1">
        <a:defRPr sz="1349" kern="1200">
          <a:solidFill>
            <a:schemeClr val="tx1"/>
          </a:solidFill>
          <a:latin typeface="+mn-lt"/>
          <a:ea typeface="+mn-ea"/>
          <a:cs typeface="+mn-cs"/>
        </a:defRPr>
      </a:lvl3pPr>
      <a:lvl4pPr marL="1027774" algn="l" defTabSz="685183" rtl="0" eaLnBrk="1" latinLnBrk="0" hangingPunct="1">
        <a:defRPr sz="1349" kern="1200">
          <a:solidFill>
            <a:schemeClr val="tx1"/>
          </a:solidFill>
          <a:latin typeface="+mn-lt"/>
          <a:ea typeface="+mn-ea"/>
          <a:cs typeface="+mn-cs"/>
        </a:defRPr>
      </a:lvl4pPr>
      <a:lvl5pPr marL="1370366" algn="l" defTabSz="685183" rtl="0" eaLnBrk="1" latinLnBrk="0" hangingPunct="1">
        <a:defRPr sz="1349" kern="1200">
          <a:solidFill>
            <a:schemeClr val="tx1"/>
          </a:solidFill>
          <a:latin typeface="+mn-lt"/>
          <a:ea typeface="+mn-ea"/>
          <a:cs typeface="+mn-cs"/>
        </a:defRPr>
      </a:lvl5pPr>
      <a:lvl6pPr marL="1712957" algn="l" defTabSz="685183" rtl="0" eaLnBrk="1" latinLnBrk="0" hangingPunct="1">
        <a:defRPr sz="1349" kern="1200">
          <a:solidFill>
            <a:schemeClr val="tx1"/>
          </a:solidFill>
          <a:latin typeface="+mn-lt"/>
          <a:ea typeface="+mn-ea"/>
          <a:cs typeface="+mn-cs"/>
        </a:defRPr>
      </a:lvl6pPr>
      <a:lvl7pPr marL="2055548" algn="l" defTabSz="685183" rtl="0" eaLnBrk="1" latinLnBrk="0" hangingPunct="1">
        <a:defRPr sz="1349" kern="1200">
          <a:solidFill>
            <a:schemeClr val="tx1"/>
          </a:solidFill>
          <a:latin typeface="+mn-lt"/>
          <a:ea typeface="+mn-ea"/>
          <a:cs typeface="+mn-cs"/>
        </a:defRPr>
      </a:lvl7pPr>
      <a:lvl8pPr marL="2398140" algn="l" defTabSz="685183" rtl="0" eaLnBrk="1" latinLnBrk="0" hangingPunct="1">
        <a:defRPr sz="1349" kern="1200">
          <a:solidFill>
            <a:schemeClr val="tx1"/>
          </a:solidFill>
          <a:latin typeface="+mn-lt"/>
          <a:ea typeface="+mn-ea"/>
          <a:cs typeface="+mn-cs"/>
        </a:defRPr>
      </a:lvl8pPr>
      <a:lvl9pPr marL="2740731" algn="l" defTabSz="685183"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1"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9.pn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0.pn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13CB2-1304-88FB-9044-4774D9D3B3DC}"/>
              </a:ext>
            </a:extLst>
          </p:cNvPr>
          <p:cNvSpPr>
            <a:spLocks noGrp="1"/>
          </p:cNvSpPr>
          <p:nvPr>
            <p:ph type="ctrTitle"/>
          </p:nvPr>
        </p:nvSpPr>
        <p:spPr/>
        <p:txBody>
          <a:bodyPr>
            <a:noAutofit/>
          </a:bodyPr>
          <a:lstStyle/>
          <a:p>
            <a:r>
              <a:rPr lang="en-US" dirty="0"/>
              <a:t>New Precertification Categories</a:t>
            </a:r>
          </a:p>
        </p:txBody>
      </p:sp>
      <p:sp>
        <p:nvSpPr>
          <p:cNvPr id="3" name="Subtitle 2">
            <a:extLst>
              <a:ext uri="{FF2B5EF4-FFF2-40B4-BE49-F238E27FC236}">
                <a16:creationId xmlns:a16="http://schemas.microsoft.com/office/drawing/2014/main" id="{5BE37F18-99CA-8F2E-B588-7EE58DF02509}"/>
              </a:ext>
            </a:extLst>
          </p:cNvPr>
          <p:cNvSpPr>
            <a:spLocks noGrp="1"/>
          </p:cNvSpPr>
          <p:nvPr>
            <p:ph type="subTitle" idx="1"/>
          </p:nvPr>
        </p:nvSpPr>
        <p:spPr/>
        <p:txBody>
          <a:bodyPr vert="horz" lIns="0" tIns="0" rIns="0" bIns="0" rtlCol="0" anchor="t">
            <a:noAutofit/>
          </a:bodyPr>
          <a:lstStyle/>
          <a:p>
            <a:r>
              <a:rPr lang="en-US" dirty="0">
                <a:latin typeface="Verdana"/>
                <a:ea typeface="Verdana"/>
                <a:cs typeface="Verdana" panose="020B0604030504040204" pitchFamily="34" charset="0"/>
              </a:rPr>
              <a:t>Amanda Austin, P.E. | R.A.I.D Lead | TxDOT Design Division</a:t>
            </a:r>
          </a:p>
          <a:p>
            <a:r>
              <a:rPr lang="en-US" dirty="0">
                <a:solidFill>
                  <a:schemeClr val="bg1"/>
                </a:solidFill>
                <a:latin typeface="Verdana" panose="020B0604030504040204" pitchFamily="34" charset="0"/>
                <a:ea typeface="Verdana" panose="020B0604030504040204" pitchFamily="34" charset="0"/>
                <a:cs typeface="Verdana" panose="020B0604030504040204" pitchFamily="34" charset="0"/>
              </a:rPr>
              <a:t>Sierra Salinas | Precertification Liaison | PEPS Center of Excellence</a:t>
            </a:r>
          </a:p>
        </p:txBody>
      </p:sp>
      <p:sp>
        <p:nvSpPr>
          <p:cNvPr id="6" name="TextBox 5">
            <a:extLst>
              <a:ext uri="{FF2B5EF4-FFF2-40B4-BE49-F238E27FC236}">
                <a16:creationId xmlns:a16="http://schemas.microsoft.com/office/drawing/2014/main" id="{FD749D5C-FC42-9792-DE5C-6BEB34FE74F1}"/>
              </a:ext>
            </a:extLst>
          </p:cNvPr>
          <p:cNvSpPr txBox="1"/>
          <p:nvPr/>
        </p:nvSpPr>
        <p:spPr>
          <a:xfrm>
            <a:off x="4753955" y="409609"/>
            <a:ext cx="3818334" cy="369332"/>
          </a:xfrm>
          <a:prstGeom prst="rect">
            <a:avLst/>
          </a:prstGeom>
          <a:noFill/>
        </p:spPr>
        <p:txBody>
          <a:bodyPr wrap="square" rtlCol="0">
            <a:spAutoFit/>
          </a:bodyPr>
          <a:lstStyle/>
          <a:p>
            <a:pPr algn="r"/>
            <a:r>
              <a:rPr lang="en-US" dirty="0">
                <a:solidFill>
                  <a:schemeClr val="bg1"/>
                </a:solidFill>
                <a:latin typeface="Verdana Pro Semibold" panose="020B0704030504040204" pitchFamily="34" charset="0"/>
              </a:rPr>
              <a:t>PEPS Fireside Chat</a:t>
            </a:r>
          </a:p>
        </p:txBody>
      </p:sp>
      <p:sp>
        <p:nvSpPr>
          <p:cNvPr id="8" name="TextBox 7">
            <a:extLst>
              <a:ext uri="{FF2B5EF4-FFF2-40B4-BE49-F238E27FC236}">
                <a16:creationId xmlns:a16="http://schemas.microsoft.com/office/drawing/2014/main" id="{42BA8055-2FC1-757E-A2C9-D53CF2FF514B}"/>
              </a:ext>
            </a:extLst>
          </p:cNvPr>
          <p:cNvSpPr txBox="1"/>
          <p:nvPr/>
        </p:nvSpPr>
        <p:spPr>
          <a:xfrm>
            <a:off x="4753955" y="778941"/>
            <a:ext cx="3818334" cy="338554"/>
          </a:xfrm>
          <a:prstGeom prst="rect">
            <a:avLst/>
          </a:prstGeom>
          <a:noFill/>
        </p:spPr>
        <p:txBody>
          <a:bodyPr wrap="square" rtlCol="0">
            <a:spAutoFit/>
          </a:bodyPr>
          <a:lstStyle/>
          <a:p>
            <a:pPr algn="r"/>
            <a:r>
              <a:rPr lang="en-US" sz="1600" dirty="0">
                <a:solidFill>
                  <a:schemeClr val="bg1"/>
                </a:solidFill>
                <a:latin typeface="Verdana Pro" panose="020B0604030504040204" pitchFamily="34" charset="0"/>
              </a:rPr>
              <a:t>July 24, 2026</a:t>
            </a:r>
          </a:p>
        </p:txBody>
      </p:sp>
    </p:spTree>
    <p:extLst>
      <p:ext uri="{BB962C8B-B14F-4D97-AF65-F5344CB8AC3E}">
        <p14:creationId xmlns:p14="http://schemas.microsoft.com/office/powerpoint/2010/main" val="799684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688A3-156F-8998-44CC-EBE53188CE4D}"/>
              </a:ext>
            </a:extLst>
          </p:cNvPr>
          <p:cNvSpPr>
            <a:spLocks noGrp="1"/>
          </p:cNvSpPr>
          <p:nvPr>
            <p:ph type="title"/>
          </p:nvPr>
        </p:nvSpPr>
        <p:spPr/>
        <p:txBody>
          <a:bodyPr/>
          <a:lstStyle/>
          <a:p>
            <a:r>
              <a:rPr lang="en-US" dirty="0"/>
              <a:t>Design Matters</a:t>
            </a:r>
          </a:p>
        </p:txBody>
      </p:sp>
      <p:pic>
        <p:nvPicPr>
          <p:cNvPr id="5" name="Picture 4" descr="News article in Phoenix about &quot;roundabout ranked riskiest intersection in the county&quot;">
            <a:extLst>
              <a:ext uri="{FF2B5EF4-FFF2-40B4-BE49-F238E27FC236}">
                <a16:creationId xmlns:a16="http://schemas.microsoft.com/office/drawing/2014/main" id="{7A08EC94-9FE3-C4C4-8AAA-3F5EC709ECD3}"/>
              </a:ext>
            </a:extLst>
          </p:cNvPr>
          <p:cNvPicPr>
            <a:picLocks noChangeAspect="1"/>
          </p:cNvPicPr>
          <p:nvPr/>
        </p:nvPicPr>
        <p:blipFill>
          <a:blip r:embed="rId2"/>
          <a:srcRect b="27259"/>
          <a:stretch/>
        </p:blipFill>
        <p:spPr>
          <a:xfrm>
            <a:off x="457200" y="1335471"/>
            <a:ext cx="3656415" cy="3570086"/>
          </a:xfrm>
          <a:prstGeom prst="rect">
            <a:avLst/>
          </a:prstGeom>
          <a:noFill/>
          <a:ln>
            <a:noFill/>
          </a:ln>
          <a:effectLst>
            <a:outerShdw blurRad="292100" dist="139700" dir="2700000" algn="tl" rotWithShape="0">
              <a:srgbClr val="333333">
                <a:alpha val="65000"/>
              </a:srgbClr>
            </a:outerShdw>
          </a:effectLst>
        </p:spPr>
      </p:pic>
      <p:pic>
        <p:nvPicPr>
          <p:cNvPr id="7" name="Picture 6" descr="Artitle in Midland &quot;roundabouts ease traffic, boost safety, and win over residents&quot;">
            <a:extLst>
              <a:ext uri="{FF2B5EF4-FFF2-40B4-BE49-F238E27FC236}">
                <a16:creationId xmlns:a16="http://schemas.microsoft.com/office/drawing/2014/main" id="{4193F08C-2191-8D2C-8BE4-65BEFB783010}"/>
              </a:ext>
            </a:extLst>
          </p:cNvPr>
          <p:cNvPicPr>
            <a:picLocks noChangeAspect="1"/>
          </p:cNvPicPr>
          <p:nvPr/>
        </p:nvPicPr>
        <p:blipFill>
          <a:blip r:embed="rId3"/>
          <a:srcRect t="1196"/>
          <a:stretch/>
        </p:blipFill>
        <p:spPr>
          <a:xfrm>
            <a:off x="4355688" y="1041934"/>
            <a:ext cx="4591208" cy="3865043"/>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77F09836-D455-E24F-8724-1EA9C1E14F7B}"/>
              </a:ext>
            </a:extLst>
          </p:cNvPr>
          <p:cNvSpPr txBox="1"/>
          <p:nvPr/>
        </p:nvSpPr>
        <p:spPr>
          <a:xfrm>
            <a:off x="602663" y="4853727"/>
            <a:ext cx="3365487" cy="276999"/>
          </a:xfrm>
          <a:prstGeom prst="rect">
            <a:avLst/>
          </a:prstGeom>
          <a:noFill/>
        </p:spPr>
        <p:txBody>
          <a:bodyPr wrap="square" rtlCol="0">
            <a:spAutoFit/>
          </a:bodyPr>
          <a:lstStyle/>
          <a:p>
            <a:pPr algn="ctr"/>
            <a:r>
              <a:rPr lang="en-US" sz="1200" dirty="0"/>
              <a:t>Figure 11 – Phoenix News Article</a:t>
            </a:r>
          </a:p>
        </p:txBody>
      </p:sp>
      <p:sp>
        <p:nvSpPr>
          <p:cNvPr id="8" name="TextBox 7">
            <a:extLst>
              <a:ext uri="{FF2B5EF4-FFF2-40B4-BE49-F238E27FC236}">
                <a16:creationId xmlns:a16="http://schemas.microsoft.com/office/drawing/2014/main" id="{E47710E8-83F2-058E-7A33-C13DEE23CDD4}"/>
              </a:ext>
            </a:extLst>
          </p:cNvPr>
          <p:cNvSpPr txBox="1"/>
          <p:nvPr/>
        </p:nvSpPr>
        <p:spPr>
          <a:xfrm>
            <a:off x="4928745" y="4871264"/>
            <a:ext cx="3365487" cy="276999"/>
          </a:xfrm>
          <a:prstGeom prst="rect">
            <a:avLst/>
          </a:prstGeom>
          <a:noFill/>
        </p:spPr>
        <p:txBody>
          <a:bodyPr wrap="square" rtlCol="0">
            <a:spAutoFit/>
          </a:bodyPr>
          <a:lstStyle/>
          <a:p>
            <a:pPr algn="ctr"/>
            <a:r>
              <a:rPr lang="en-US" sz="1200" dirty="0"/>
              <a:t>Figure 12 – Midland News Article</a:t>
            </a:r>
          </a:p>
        </p:txBody>
      </p:sp>
    </p:spTree>
    <p:extLst>
      <p:ext uri="{BB962C8B-B14F-4D97-AF65-F5344CB8AC3E}">
        <p14:creationId xmlns:p14="http://schemas.microsoft.com/office/powerpoint/2010/main" val="994615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86398-12D8-CB28-AE90-B30967DCCA02}"/>
              </a:ext>
            </a:extLst>
          </p:cNvPr>
          <p:cNvSpPr>
            <a:spLocks noGrp="1"/>
          </p:cNvSpPr>
          <p:nvPr>
            <p:ph type="title"/>
          </p:nvPr>
        </p:nvSpPr>
        <p:spPr/>
        <p:txBody>
          <a:bodyPr/>
          <a:lstStyle/>
          <a:p>
            <a:r>
              <a:rPr lang="en-US" dirty="0"/>
              <a:t>Design Flaw Examples</a:t>
            </a:r>
          </a:p>
        </p:txBody>
      </p:sp>
      <p:pic>
        <p:nvPicPr>
          <p:cNvPr id="18" name="Picture 17" descr="Roundabout design with design flaws">
            <a:extLst>
              <a:ext uri="{FF2B5EF4-FFF2-40B4-BE49-F238E27FC236}">
                <a16:creationId xmlns:a16="http://schemas.microsoft.com/office/drawing/2014/main" id="{67AF02C7-1D00-DDA0-7196-C9CC1E00E083}"/>
              </a:ext>
            </a:extLst>
          </p:cNvPr>
          <p:cNvPicPr>
            <a:picLocks noChangeAspect="1"/>
          </p:cNvPicPr>
          <p:nvPr/>
        </p:nvPicPr>
        <p:blipFill>
          <a:blip r:embed="rId2"/>
          <a:stretch>
            <a:fillRect/>
          </a:stretch>
        </p:blipFill>
        <p:spPr>
          <a:xfrm>
            <a:off x="1944254" y="1279239"/>
            <a:ext cx="5387499" cy="3783149"/>
          </a:xfrm>
          <a:prstGeom prst="rect">
            <a:avLst/>
          </a:prstGeom>
        </p:spPr>
      </p:pic>
      <p:cxnSp>
        <p:nvCxnSpPr>
          <p:cNvPr id="19" name="Straight Arrow Connector 18">
            <a:extLst>
              <a:ext uri="{FF2B5EF4-FFF2-40B4-BE49-F238E27FC236}">
                <a16:creationId xmlns:a16="http://schemas.microsoft.com/office/drawing/2014/main" id="{95AC789D-3DFF-044F-9D85-20A124EB9988}"/>
              </a:ext>
              <a:ext uri="{C183D7F6-B498-43B3-948B-1728B52AA6E4}">
                <adec:decorative xmlns:adec="http://schemas.microsoft.com/office/drawing/2017/decorative" val="1"/>
              </a:ext>
            </a:extLst>
          </p:cNvPr>
          <p:cNvCxnSpPr>
            <a:cxnSpLocks/>
          </p:cNvCxnSpPr>
          <p:nvPr/>
        </p:nvCxnSpPr>
        <p:spPr>
          <a:xfrm>
            <a:off x="3945985" y="3106588"/>
            <a:ext cx="1238250" cy="0"/>
          </a:xfrm>
          <a:prstGeom prst="straightConnector1">
            <a:avLst/>
          </a:prstGeom>
          <a:noFill/>
          <a:ln w="57150" cap="flat" cmpd="sng" algn="ctr">
            <a:solidFill>
              <a:srgbClr val="C14B5E">
                <a:shade val="95000"/>
                <a:satMod val="105000"/>
              </a:srgbClr>
            </a:solidFill>
            <a:prstDash val="solid"/>
            <a:headEnd type="triangle"/>
            <a:tailEnd type="triangle"/>
          </a:ln>
          <a:effectLst/>
        </p:spPr>
      </p:cxnSp>
      <p:cxnSp>
        <p:nvCxnSpPr>
          <p:cNvPr id="20" name="Straight Arrow Connector 19">
            <a:extLst>
              <a:ext uri="{FF2B5EF4-FFF2-40B4-BE49-F238E27FC236}">
                <a16:creationId xmlns:a16="http://schemas.microsoft.com/office/drawing/2014/main" id="{868B3D32-22AD-5091-2C1F-524FFFF5B4BC}"/>
              </a:ext>
              <a:ext uri="{C183D7F6-B498-43B3-948B-1728B52AA6E4}">
                <adec:decorative xmlns:adec="http://schemas.microsoft.com/office/drawing/2017/decorative" val="1"/>
              </a:ext>
            </a:extLst>
          </p:cNvPr>
          <p:cNvCxnSpPr>
            <a:cxnSpLocks/>
          </p:cNvCxnSpPr>
          <p:nvPr/>
        </p:nvCxnSpPr>
        <p:spPr>
          <a:xfrm flipH="1" flipV="1">
            <a:off x="2529935" y="3347888"/>
            <a:ext cx="177801" cy="666750"/>
          </a:xfrm>
          <a:prstGeom prst="straightConnector1">
            <a:avLst/>
          </a:prstGeom>
          <a:noFill/>
          <a:ln w="38100" cap="flat" cmpd="sng" algn="ctr">
            <a:solidFill>
              <a:srgbClr val="C14B5E">
                <a:shade val="95000"/>
                <a:satMod val="105000"/>
              </a:srgbClr>
            </a:solidFill>
            <a:prstDash val="solid"/>
            <a:tailEnd type="triangle"/>
          </a:ln>
          <a:effectLst/>
        </p:spPr>
      </p:cxnSp>
      <p:cxnSp>
        <p:nvCxnSpPr>
          <p:cNvPr id="21" name="Straight Arrow Connector 20">
            <a:extLst>
              <a:ext uri="{FF2B5EF4-FFF2-40B4-BE49-F238E27FC236}">
                <a16:creationId xmlns:a16="http://schemas.microsoft.com/office/drawing/2014/main" id="{A03E3D38-764A-E98B-758E-31FB99108737}"/>
              </a:ext>
              <a:ext uri="{C183D7F6-B498-43B3-948B-1728B52AA6E4}">
                <adec:decorative xmlns:adec="http://schemas.microsoft.com/office/drawing/2017/decorative" val="1"/>
              </a:ext>
            </a:extLst>
          </p:cNvPr>
          <p:cNvCxnSpPr>
            <a:cxnSpLocks/>
          </p:cNvCxnSpPr>
          <p:nvPr/>
        </p:nvCxnSpPr>
        <p:spPr>
          <a:xfrm>
            <a:off x="3825336" y="4462828"/>
            <a:ext cx="888999" cy="174110"/>
          </a:xfrm>
          <a:prstGeom prst="straightConnector1">
            <a:avLst/>
          </a:prstGeom>
          <a:noFill/>
          <a:ln w="38100" cap="flat" cmpd="sng" algn="ctr">
            <a:solidFill>
              <a:srgbClr val="C14B5E">
                <a:shade val="95000"/>
                <a:satMod val="105000"/>
              </a:srgbClr>
            </a:solidFill>
            <a:prstDash val="solid"/>
            <a:tailEnd type="triangle"/>
          </a:ln>
          <a:effectLst/>
        </p:spPr>
      </p:cxnSp>
      <p:cxnSp>
        <p:nvCxnSpPr>
          <p:cNvPr id="22" name="Straight Arrow Connector 21">
            <a:extLst>
              <a:ext uri="{FF2B5EF4-FFF2-40B4-BE49-F238E27FC236}">
                <a16:creationId xmlns:a16="http://schemas.microsoft.com/office/drawing/2014/main" id="{05170A39-94DA-01F5-BC47-AAAA9C91F370}"/>
              </a:ext>
              <a:ext uri="{C183D7F6-B498-43B3-948B-1728B52AA6E4}">
                <adec:decorative xmlns:adec="http://schemas.microsoft.com/office/drawing/2017/decorative" val="1"/>
              </a:ext>
            </a:extLst>
          </p:cNvPr>
          <p:cNvCxnSpPr>
            <a:cxnSpLocks/>
          </p:cNvCxnSpPr>
          <p:nvPr/>
        </p:nvCxnSpPr>
        <p:spPr>
          <a:xfrm flipH="1" flipV="1">
            <a:off x="5035010" y="3532038"/>
            <a:ext cx="422275" cy="482600"/>
          </a:xfrm>
          <a:prstGeom prst="straightConnector1">
            <a:avLst/>
          </a:prstGeom>
          <a:noFill/>
          <a:ln w="38100" cap="flat" cmpd="sng" algn="ctr">
            <a:solidFill>
              <a:srgbClr val="C14B5E">
                <a:shade val="95000"/>
                <a:satMod val="105000"/>
              </a:srgbClr>
            </a:solidFill>
            <a:prstDash val="solid"/>
            <a:tailEnd type="triangle"/>
          </a:ln>
          <a:effectLst/>
        </p:spPr>
      </p:cxnSp>
      <p:cxnSp>
        <p:nvCxnSpPr>
          <p:cNvPr id="23" name="Straight Arrow Connector 22">
            <a:extLst>
              <a:ext uri="{FF2B5EF4-FFF2-40B4-BE49-F238E27FC236}">
                <a16:creationId xmlns:a16="http://schemas.microsoft.com/office/drawing/2014/main" id="{2BCD7C00-929D-66D9-00DD-D33227E033B8}"/>
              </a:ext>
              <a:ext uri="{C183D7F6-B498-43B3-948B-1728B52AA6E4}">
                <adec:decorative xmlns:adec="http://schemas.microsoft.com/office/drawing/2017/decorative" val="1"/>
              </a:ext>
            </a:extLst>
          </p:cNvPr>
          <p:cNvCxnSpPr>
            <a:cxnSpLocks/>
            <a:stCxn id="26" idx="3"/>
          </p:cNvCxnSpPr>
          <p:nvPr/>
        </p:nvCxnSpPr>
        <p:spPr>
          <a:xfrm>
            <a:off x="3624945" y="1872246"/>
            <a:ext cx="657590" cy="116742"/>
          </a:xfrm>
          <a:prstGeom prst="straightConnector1">
            <a:avLst/>
          </a:prstGeom>
          <a:noFill/>
          <a:ln w="38100" cap="flat" cmpd="sng" algn="ctr">
            <a:solidFill>
              <a:srgbClr val="C14B5E">
                <a:shade val="95000"/>
                <a:satMod val="105000"/>
              </a:srgbClr>
            </a:solidFill>
            <a:prstDash val="solid"/>
            <a:tailEnd type="triangle"/>
          </a:ln>
          <a:effectLst/>
        </p:spPr>
      </p:cxnSp>
      <p:cxnSp>
        <p:nvCxnSpPr>
          <p:cNvPr id="24" name="Straight Arrow Connector 23">
            <a:extLst>
              <a:ext uri="{FF2B5EF4-FFF2-40B4-BE49-F238E27FC236}">
                <a16:creationId xmlns:a16="http://schemas.microsoft.com/office/drawing/2014/main" id="{170925D7-0868-E3D8-9F62-16992B60D151}"/>
              </a:ext>
              <a:ext uri="{C183D7F6-B498-43B3-948B-1728B52AA6E4}">
                <adec:decorative xmlns:adec="http://schemas.microsoft.com/office/drawing/2017/decorative" val="1"/>
              </a:ext>
            </a:extLst>
          </p:cNvPr>
          <p:cNvCxnSpPr>
            <a:cxnSpLocks/>
            <a:stCxn id="26" idx="2"/>
          </p:cNvCxnSpPr>
          <p:nvPr/>
        </p:nvCxnSpPr>
        <p:spPr>
          <a:xfrm>
            <a:off x="3016954" y="2103078"/>
            <a:ext cx="414681" cy="775886"/>
          </a:xfrm>
          <a:prstGeom prst="straightConnector1">
            <a:avLst/>
          </a:prstGeom>
          <a:noFill/>
          <a:ln w="38100" cap="flat" cmpd="sng" algn="ctr">
            <a:solidFill>
              <a:srgbClr val="C14B5E">
                <a:shade val="95000"/>
                <a:satMod val="105000"/>
              </a:srgbClr>
            </a:solidFill>
            <a:prstDash val="solid"/>
            <a:tailEnd type="triangle"/>
          </a:ln>
          <a:effectLst/>
        </p:spPr>
      </p:cxnSp>
      <p:sp>
        <p:nvSpPr>
          <p:cNvPr id="25" name="TextBox 24">
            <a:extLst>
              <a:ext uri="{FF2B5EF4-FFF2-40B4-BE49-F238E27FC236}">
                <a16:creationId xmlns:a16="http://schemas.microsoft.com/office/drawing/2014/main" id="{177FE732-9D94-1D1D-7943-62BA71458B3F}"/>
              </a:ext>
            </a:extLst>
          </p:cNvPr>
          <p:cNvSpPr txBox="1"/>
          <p:nvPr/>
        </p:nvSpPr>
        <p:spPr>
          <a:xfrm>
            <a:off x="2999835" y="3552473"/>
            <a:ext cx="946150" cy="276999"/>
          </a:xfrm>
          <a:prstGeom prst="rect">
            <a:avLst/>
          </a:prstGeom>
          <a:solidFill>
            <a:srgbClr val="FFFFFF"/>
          </a:solidFill>
          <a:ln w="25400" cap="flat" cmpd="sng" algn="ctr">
            <a:solidFill>
              <a:srgbClr val="C14B5E"/>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ICD = 225’</a:t>
            </a:r>
          </a:p>
        </p:txBody>
      </p:sp>
      <p:sp>
        <p:nvSpPr>
          <p:cNvPr id="26" name="TextBox 25">
            <a:extLst>
              <a:ext uri="{FF2B5EF4-FFF2-40B4-BE49-F238E27FC236}">
                <a16:creationId xmlns:a16="http://schemas.microsoft.com/office/drawing/2014/main" id="{F99E47AB-D196-7FA2-2367-65008B72D382}"/>
              </a:ext>
            </a:extLst>
          </p:cNvPr>
          <p:cNvSpPr txBox="1"/>
          <p:nvPr/>
        </p:nvSpPr>
        <p:spPr>
          <a:xfrm>
            <a:off x="2408962" y="1641413"/>
            <a:ext cx="1215983" cy="461665"/>
          </a:xfrm>
          <a:prstGeom prst="rect">
            <a:avLst/>
          </a:prstGeom>
          <a:solidFill>
            <a:srgbClr val="FFFFFF"/>
          </a:solidFill>
          <a:ln w="25400" cap="flat" cmpd="sng" algn="ctr">
            <a:solidFill>
              <a:srgbClr val="C14B5E"/>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Ped. crossings too far back</a:t>
            </a:r>
          </a:p>
        </p:txBody>
      </p:sp>
      <p:sp>
        <p:nvSpPr>
          <p:cNvPr id="27" name="TextBox 26">
            <a:extLst>
              <a:ext uri="{FF2B5EF4-FFF2-40B4-BE49-F238E27FC236}">
                <a16:creationId xmlns:a16="http://schemas.microsoft.com/office/drawing/2014/main" id="{9BD312DC-534B-8857-67C4-E9D7D00F2355}"/>
              </a:ext>
            </a:extLst>
          </p:cNvPr>
          <p:cNvSpPr txBox="1"/>
          <p:nvPr/>
        </p:nvSpPr>
        <p:spPr>
          <a:xfrm>
            <a:off x="2707736" y="4016944"/>
            <a:ext cx="1117600" cy="461665"/>
          </a:xfrm>
          <a:prstGeom prst="rect">
            <a:avLst/>
          </a:prstGeom>
          <a:solidFill>
            <a:srgbClr val="FFFFFF"/>
          </a:solidFill>
          <a:ln w="25400" cap="flat" cmpd="sng" algn="ctr">
            <a:solidFill>
              <a:srgbClr val="C14B5E"/>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No deflection on entries</a:t>
            </a:r>
          </a:p>
        </p:txBody>
      </p:sp>
      <p:sp>
        <p:nvSpPr>
          <p:cNvPr id="28" name="TextBox 27">
            <a:extLst>
              <a:ext uri="{FF2B5EF4-FFF2-40B4-BE49-F238E27FC236}">
                <a16:creationId xmlns:a16="http://schemas.microsoft.com/office/drawing/2014/main" id="{4DE5470A-C0F1-D851-9CDF-8ED6E382D5A6}"/>
              </a:ext>
            </a:extLst>
          </p:cNvPr>
          <p:cNvSpPr txBox="1"/>
          <p:nvPr/>
        </p:nvSpPr>
        <p:spPr>
          <a:xfrm>
            <a:off x="5457285" y="4001163"/>
            <a:ext cx="1714502" cy="461665"/>
          </a:xfrm>
          <a:prstGeom prst="rect">
            <a:avLst/>
          </a:prstGeom>
          <a:solidFill>
            <a:srgbClr val="FFFFFF"/>
          </a:solidFill>
          <a:ln w="25400" cap="flat" cmpd="sng" algn="ctr">
            <a:solidFill>
              <a:srgbClr val="C14B5E"/>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Entry/exit striping conflicting &amp; confusing</a:t>
            </a:r>
          </a:p>
        </p:txBody>
      </p:sp>
      <p:cxnSp>
        <p:nvCxnSpPr>
          <p:cNvPr id="29" name="Straight Connector 28">
            <a:extLst>
              <a:ext uri="{FF2B5EF4-FFF2-40B4-BE49-F238E27FC236}">
                <a16:creationId xmlns:a16="http://schemas.microsoft.com/office/drawing/2014/main" id="{F8D260CA-9331-4499-2A07-0D43D842E93A}"/>
              </a:ext>
              <a:ext uri="{C183D7F6-B498-43B3-948B-1728B52AA6E4}">
                <adec:decorative xmlns:adec="http://schemas.microsoft.com/office/drawing/2017/decorative" val="1"/>
              </a:ext>
            </a:extLst>
          </p:cNvPr>
          <p:cNvCxnSpPr>
            <a:cxnSpLocks/>
            <a:endCxn id="25" idx="3"/>
          </p:cNvCxnSpPr>
          <p:nvPr/>
        </p:nvCxnSpPr>
        <p:spPr>
          <a:xfrm flipH="1">
            <a:off x="3945985" y="3114749"/>
            <a:ext cx="642833" cy="576224"/>
          </a:xfrm>
          <a:prstGeom prst="line">
            <a:avLst/>
          </a:prstGeom>
          <a:noFill/>
          <a:ln w="38100" cap="flat" cmpd="sng" algn="ctr">
            <a:solidFill>
              <a:srgbClr val="C14B5E">
                <a:shade val="95000"/>
                <a:satMod val="105000"/>
              </a:srgbClr>
            </a:solidFill>
            <a:prstDash val="solid"/>
          </a:ln>
          <a:effectLst/>
        </p:spPr>
      </p:cxnSp>
      <p:sp>
        <p:nvSpPr>
          <p:cNvPr id="30" name="TextBox 29">
            <a:extLst>
              <a:ext uri="{FF2B5EF4-FFF2-40B4-BE49-F238E27FC236}">
                <a16:creationId xmlns:a16="http://schemas.microsoft.com/office/drawing/2014/main" id="{00A12A01-80FB-F441-4E3A-DA53CF310060}"/>
              </a:ext>
            </a:extLst>
          </p:cNvPr>
          <p:cNvSpPr txBox="1"/>
          <p:nvPr/>
        </p:nvSpPr>
        <p:spPr>
          <a:xfrm>
            <a:off x="5332393" y="1350379"/>
            <a:ext cx="1964284" cy="461665"/>
          </a:xfrm>
          <a:prstGeom prst="rect">
            <a:avLst/>
          </a:prstGeom>
          <a:solidFill>
            <a:srgbClr val="FFFFFF"/>
          </a:solidFill>
          <a:ln w="25400" cap="flat" cmpd="sng" algn="ctr">
            <a:solidFill>
              <a:srgbClr val="C14B5E"/>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Lane designation striping faded or non-existent</a:t>
            </a:r>
          </a:p>
        </p:txBody>
      </p:sp>
      <p:cxnSp>
        <p:nvCxnSpPr>
          <p:cNvPr id="31" name="Straight Arrow Connector 30">
            <a:extLst>
              <a:ext uri="{FF2B5EF4-FFF2-40B4-BE49-F238E27FC236}">
                <a16:creationId xmlns:a16="http://schemas.microsoft.com/office/drawing/2014/main" id="{E20D97C7-31C0-BB91-A08E-623B095CAC43}"/>
              </a:ext>
              <a:ext uri="{C183D7F6-B498-43B3-948B-1728B52AA6E4}">
                <adec:decorative xmlns:adec="http://schemas.microsoft.com/office/drawing/2017/decorative" val="1"/>
              </a:ext>
            </a:extLst>
          </p:cNvPr>
          <p:cNvCxnSpPr>
            <a:cxnSpLocks/>
            <a:stCxn id="30" idx="1"/>
          </p:cNvCxnSpPr>
          <p:nvPr/>
        </p:nvCxnSpPr>
        <p:spPr>
          <a:xfrm flipH="1">
            <a:off x="4601516" y="1581212"/>
            <a:ext cx="730877" cy="1022346"/>
          </a:xfrm>
          <a:prstGeom prst="straightConnector1">
            <a:avLst/>
          </a:prstGeom>
          <a:noFill/>
          <a:ln w="38100" cap="flat" cmpd="sng" algn="ctr">
            <a:solidFill>
              <a:srgbClr val="C14B5E">
                <a:shade val="95000"/>
                <a:satMod val="105000"/>
              </a:srgbClr>
            </a:solidFill>
            <a:prstDash val="solid"/>
            <a:tailEnd type="triangle"/>
          </a:ln>
          <a:effectLst/>
        </p:spPr>
      </p:cxnSp>
      <p:sp>
        <p:nvSpPr>
          <p:cNvPr id="4" name="TextBox 3">
            <a:extLst>
              <a:ext uri="{FF2B5EF4-FFF2-40B4-BE49-F238E27FC236}">
                <a16:creationId xmlns:a16="http://schemas.microsoft.com/office/drawing/2014/main" id="{C9262DAB-C236-2690-71D0-8C47F1969959}"/>
              </a:ext>
            </a:extLst>
          </p:cNvPr>
          <p:cNvSpPr txBox="1"/>
          <p:nvPr/>
        </p:nvSpPr>
        <p:spPr>
          <a:xfrm>
            <a:off x="3931190" y="960365"/>
            <a:ext cx="3633392" cy="276999"/>
          </a:xfrm>
          <a:prstGeom prst="rect">
            <a:avLst/>
          </a:prstGeom>
          <a:noFill/>
        </p:spPr>
        <p:txBody>
          <a:bodyPr wrap="square" rtlCol="0">
            <a:spAutoFit/>
          </a:bodyPr>
          <a:lstStyle/>
          <a:p>
            <a:pPr algn="ctr"/>
            <a:r>
              <a:rPr lang="en-US" sz="1200" dirty="0"/>
              <a:t>Figure 13 – Roundabout with Design Flaws</a:t>
            </a:r>
          </a:p>
        </p:txBody>
      </p:sp>
    </p:spTree>
    <p:extLst>
      <p:ext uri="{BB962C8B-B14F-4D97-AF65-F5344CB8AC3E}">
        <p14:creationId xmlns:p14="http://schemas.microsoft.com/office/powerpoint/2010/main" val="227722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3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D51BD-D933-490C-6672-4E37EBC96E9B}"/>
              </a:ext>
            </a:extLst>
          </p:cNvPr>
          <p:cNvSpPr>
            <a:spLocks noGrp="1"/>
          </p:cNvSpPr>
          <p:nvPr>
            <p:ph type="title"/>
          </p:nvPr>
        </p:nvSpPr>
        <p:spPr/>
        <p:txBody>
          <a:bodyPr/>
          <a:lstStyle/>
          <a:p>
            <a:r>
              <a:rPr lang="en-US" dirty="0"/>
              <a:t>Precedent</a:t>
            </a:r>
          </a:p>
        </p:txBody>
      </p:sp>
      <p:sp>
        <p:nvSpPr>
          <p:cNvPr id="3" name="Content Placeholder 2">
            <a:extLst>
              <a:ext uri="{FF2B5EF4-FFF2-40B4-BE49-F238E27FC236}">
                <a16:creationId xmlns:a16="http://schemas.microsoft.com/office/drawing/2014/main" id="{052631AD-336E-0758-3710-DF156582B995}"/>
              </a:ext>
            </a:extLst>
          </p:cNvPr>
          <p:cNvSpPr>
            <a:spLocks noGrp="1"/>
          </p:cNvSpPr>
          <p:nvPr>
            <p:ph idx="1"/>
          </p:nvPr>
        </p:nvSpPr>
        <p:spPr/>
        <p:txBody>
          <a:bodyPr/>
          <a:lstStyle/>
          <a:p>
            <a:r>
              <a:rPr lang="en-US" dirty="0"/>
              <a:t>TxDOT Pre-Certs</a:t>
            </a:r>
          </a:p>
          <a:p>
            <a:pPr lvl="1"/>
            <a:r>
              <a:rPr lang="en-US" dirty="0"/>
              <a:t>4.7.1 Traffic Safety Analysis – NHI training requirement</a:t>
            </a:r>
          </a:p>
          <a:p>
            <a:pPr lvl="1"/>
            <a:r>
              <a:rPr lang="en-US" dirty="0"/>
              <a:t>6.1.1 &amp; 6.4.1 – Bridge Inspection – “tiered” example – one pre-cert building on another</a:t>
            </a:r>
          </a:p>
          <a:p>
            <a:r>
              <a:rPr lang="en-US" dirty="0"/>
              <a:t>Other states: Wisconsin Department of Transportation (DOT) Qualified Roundabout Designer (QRD) Program</a:t>
            </a:r>
          </a:p>
        </p:txBody>
      </p:sp>
      <p:pic>
        <p:nvPicPr>
          <p:cNvPr id="5" name="Picture 4" descr="Precertification requirements for 9.1.1 Roundabout Design Requirements">
            <a:extLst>
              <a:ext uri="{FF2B5EF4-FFF2-40B4-BE49-F238E27FC236}">
                <a16:creationId xmlns:a16="http://schemas.microsoft.com/office/drawing/2014/main" id="{08E4B324-6EB5-FA75-1D3C-0E421B1820F6}"/>
              </a:ext>
            </a:extLst>
          </p:cNvPr>
          <p:cNvPicPr>
            <a:picLocks noChangeAspect="1"/>
          </p:cNvPicPr>
          <p:nvPr/>
        </p:nvPicPr>
        <p:blipFill>
          <a:blip r:embed="rId2"/>
          <a:stretch>
            <a:fillRect/>
          </a:stretch>
        </p:blipFill>
        <p:spPr>
          <a:xfrm>
            <a:off x="710119" y="3957306"/>
            <a:ext cx="7723761" cy="903275"/>
          </a:xfrm>
          <a:prstGeom prst="rect">
            <a:avLst/>
          </a:prstGeom>
          <a:ln>
            <a:solidFill>
              <a:schemeClr val="tx1"/>
            </a:solid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785B4E72-308B-769E-3FB3-23109A4ADE11}"/>
              </a:ext>
            </a:extLst>
          </p:cNvPr>
          <p:cNvSpPr txBox="1"/>
          <p:nvPr/>
        </p:nvSpPr>
        <p:spPr>
          <a:xfrm>
            <a:off x="2268681" y="4860581"/>
            <a:ext cx="4606636" cy="276999"/>
          </a:xfrm>
          <a:prstGeom prst="rect">
            <a:avLst/>
          </a:prstGeom>
          <a:noFill/>
        </p:spPr>
        <p:txBody>
          <a:bodyPr wrap="square" rtlCol="0">
            <a:spAutoFit/>
          </a:bodyPr>
          <a:lstStyle/>
          <a:p>
            <a:pPr algn="ctr"/>
            <a:r>
              <a:rPr lang="en-US" sz="1200" dirty="0"/>
              <a:t>Figure 14 – 9.1.1 Roundabout Designer Requirements</a:t>
            </a:r>
          </a:p>
        </p:txBody>
      </p:sp>
    </p:spTree>
    <p:extLst>
      <p:ext uri="{BB962C8B-B14F-4D97-AF65-F5344CB8AC3E}">
        <p14:creationId xmlns:p14="http://schemas.microsoft.com/office/powerpoint/2010/main" val="4293409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0E1E1-0896-0B92-16D4-D78EA4B60DF7}"/>
              </a:ext>
            </a:extLst>
          </p:cNvPr>
          <p:cNvSpPr>
            <a:spLocks noGrp="1"/>
          </p:cNvSpPr>
          <p:nvPr>
            <p:ph type="title"/>
          </p:nvPr>
        </p:nvSpPr>
        <p:spPr/>
        <p:txBody>
          <a:bodyPr/>
          <a:lstStyle/>
          <a:p>
            <a:r>
              <a:rPr lang="en-US" dirty="0"/>
              <a:t>Why? Summary</a:t>
            </a:r>
          </a:p>
        </p:txBody>
      </p:sp>
      <p:sp>
        <p:nvSpPr>
          <p:cNvPr id="3" name="Content Placeholder 2">
            <a:extLst>
              <a:ext uri="{FF2B5EF4-FFF2-40B4-BE49-F238E27FC236}">
                <a16:creationId xmlns:a16="http://schemas.microsoft.com/office/drawing/2014/main" id="{D69EDC4F-7F12-07E9-C77B-BDCC7FDF74E3}"/>
              </a:ext>
            </a:extLst>
          </p:cNvPr>
          <p:cNvSpPr>
            <a:spLocks noGrp="1"/>
          </p:cNvSpPr>
          <p:nvPr>
            <p:ph idx="1"/>
          </p:nvPr>
        </p:nvSpPr>
        <p:spPr/>
        <p:txBody>
          <a:bodyPr/>
          <a:lstStyle/>
          <a:p>
            <a:r>
              <a:rPr lang="en-US" dirty="0"/>
              <a:t>32% of fatal &amp; serious injury crashes are at intersections</a:t>
            </a:r>
          </a:p>
          <a:p>
            <a:r>
              <a:rPr lang="en-US" dirty="0"/>
              <a:t>Roundabouts significantly reduce fatal &amp; serious injury crashes </a:t>
            </a:r>
          </a:p>
          <a:p>
            <a:r>
              <a:rPr lang="en-US" dirty="0"/>
              <a:t>Design matters – poor design can lead to:</a:t>
            </a:r>
          </a:p>
          <a:p>
            <a:pPr lvl="1"/>
            <a:r>
              <a:rPr lang="en-US" dirty="0"/>
              <a:t>Operational problems</a:t>
            </a:r>
          </a:p>
          <a:p>
            <a:pPr lvl="1"/>
            <a:r>
              <a:rPr lang="en-US" dirty="0"/>
              <a:t>Increased crash risk</a:t>
            </a:r>
          </a:p>
          <a:p>
            <a:pPr lvl="1"/>
            <a:r>
              <a:rPr lang="en-US" dirty="0"/>
              <a:t>Lack of community buy-in for future roundabouts</a:t>
            </a:r>
          </a:p>
        </p:txBody>
      </p:sp>
    </p:spTree>
    <p:extLst>
      <p:ext uri="{BB962C8B-B14F-4D97-AF65-F5344CB8AC3E}">
        <p14:creationId xmlns:p14="http://schemas.microsoft.com/office/powerpoint/2010/main" val="573846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21997F-3C45-4B7E-3E74-1354B7969441}"/>
              </a:ext>
            </a:extLst>
          </p:cNvPr>
          <p:cNvSpPr>
            <a:spLocks noGrp="1"/>
          </p:cNvSpPr>
          <p:nvPr>
            <p:ph type="title" idx="4294967295"/>
          </p:nvPr>
        </p:nvSpPr>
        <p:spPr>
          <a:xfrm>
            <a:off x="506413" y="1704975"/>
            <a:ext cx="8131175" cy="173831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0" marR="0" lvl="0" indent="0" algn="ctr" defTabSz="685800" rtl="0" eaLnBrk="1" fontAlgn="auto" latinLnBrk="0" hangingPunct="1">
              <a:lnSpc>
                <a:spcPct val="150000"/>
              </a:lnSpc>
              <a:spcBef>
                <a:spcPts val="0"/>
              </a:spcBef>
              <a:spcAft>
                <a:spcPts val="1000"/>
              </a:spcAft>
              <a:buClr>
                <a:schemeClr val="accent1"/>
              </a:buClr>
              <a:buSzPct val="120000"/>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Verdana Pro Semibold" panose="020B0704030504040204" pitchFamily="34" charset="0"/>
                <a:ea typeface="+mn-ea"/>
                <a:cs typeface="+mn-cs"/>
              </a:rPr>
              <a:t>4.8.1 Roundabout Planning &amp; Operations Analysis</a:t>
            </a:r>
          </a:p>
        </p:txBody>
      </p:sp>
    </p:spTree>
    <p:extLst>
      <p:ext uri="{BB962C8B-B14F-4D97-AF65-F5344CB8AC3E}">
        <p14:creationId xmlns:p14="http://schemas.microsoft.com/office/powerpoint/2010/main" val="2628726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CFA65-BE9D-7A34-6F68-7E190A298673}"/>
              </a:ext>
            </a:extLst>
          </p:cNvPr>
          <p:cNvSpPr>
            <a:spLocks noGrp="1"/>
          </p:cNvSpPr>
          <p:nvPr>
            <p:ph type="title"/>
          </p:nvPr>
        </p:nvSpPr>
        <p:spPr/>
        <p:txBody>
          <a:bodyPr/>
          <a:lstStyle/>
          <a:p>
            <a:r>
              <a:rPr lang="en-US" dirty="0"/>
              <a:t>4.8.1 Overview &amp; Associated Activities</a:t>
            </a:r>
          </a:p>
        </p:txBody>
      </p:sp>
      <p:sp>
        <p:nvSpPr>
          <p:cNvPr id="3" name="Content Placeholder 2">
            <a:extLst>
              <a:ext uri="{FF2B5EF4-FFF2-40B4-BE49-F238E27FC236}">
                <a16:creationId xmlns:a16="http://schemas.microsoft.com/office/drawing/2014/main" id="{3BD98CE1-72E1-0B26-B5C0-265F4B1D7E30}"/>
              </a:ext>
            </a:extLst>
          </p:cNvPr>
          <p:cNvSpPr>
            <a:spLocks noGrp="1"/>
          </p:cNvSpPr>
          <p:nvPr>
            <p:ph idx="1"/>
          </p:nvPr>
        </p:nvSpPr>
        <p:spPr/>
        <p:txBody>
          <a:bodyPr/>
          <a:lstStyle/>
          <a:p>
            <a:r>
              <a:rPr lang="en-US" dirty="0"/>
              <a:t>Overview: the traffic analysis of new roundabouts or the update of existing facilities and includes both single and multi-lane roundabouts and complex roundabouts</a:t>
            </a:r>
          </a:p>
          <a:p>
            <a:r>
              <a:rPr lang="en-US" dirty="0"/>
              <a:t>Associated Activities:</a:t>
            </a:r>
          </a:p>
          <a:p>
            <a:pPr lvl="1"/>
            <a:r>
              <a:rPr lang="en-US" dirty="0"/>
              <a:t>the study of the intersection</a:t>
            </a:r>
          </a:p>
          <a:p>
            <a:pPr lvl="1"/>
            <a:r>
              <a:rPr lang="en-US" dirty="0"/>
              <a:t>study of the intersection as part of a larger corridor project</a:t>
            </a:r>
          </a:p>
          <a:p>
            <a:pPr lvl="1"/>
            <a:r>
              <a:rPr lang="en-US" dirty="0"/>
              <a:t>operations analysis</a:t>
            </a:r>
          </a:p>
          <a:p>
            <a:pPr lvl="1"/>
            <a:r>
              <a:rPr lang="en-US" dirty="0"/>
              <a:t>resulting recommended lane configuration.</a:t>
            </a:r>
          </a:p>
        </p:txBody>
      </p:sp>
    </p:spTree>
    <p:extLst>
      <p:ext uri="{BB962C8B-B14F-4D97-AF65-F5344CB8AC3E}">
        <p14:creationId xmlns:p14="http://schemas.microsoft.com/office/powerpoint/2010/main" val="682770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73E07-8C8E-8FEF-E63B-2E9DF26AFCA3}"/>
              </a:ext>
            </a:extLst>
          </p:cNvPr>
          <p:cNvSpPr>
            <a:spLocks noGrp="1"/>
          </p:cNvSpPr>
          <p:nvPr>
            <p:ph type="title"/>
          </p:nvPr>
        </p:nvSpPr>
        <p:spPr/>
        <p:txBody>
          <a:bodyPr/>
          <a:lstStyle/>
          <a:p>
            <a:r>
              <a:rPr lang="en-US" dirty="0"/>
              <a:t>4.8.1 Certification Requirements</a:t>
            </a:r>
          </a:p>
        </p:txBody>
      </p:sp>
      <p:sp>
        <p:nvSpPr>
          <p:cNvPr id="3" name="Content Placeholder 2">
            <a:extLst>
              <a:ext uri="{FF2B5EF4-FFF2-40B4-BE49-F238E27FC236}">
                <a16:creationId xmlns:a16="http://schemas.microsoft.com/office/drawing/2014/main" id="{5FC9E7AF-D62B-8981-34BC-78F0A8D378B4}"/>
              </a:ext>
            </a:extLst>
          </p:cNvPr>
          <p:cNvSpPr>
            <a:spLocks noGrp="1"/>
          </p:cNvSpPr>
          <p:nvPr>
            <p:ph idx="1"/>
          </p:nvPr>
        </p:nvSpPr>
        <p:spPr/>
        <p:txBody>
          <a:bodyPr/>
          <a:lstStyle/>
          <a:p>
            <a:pPr lvl="0"/>
            <a:r>
              <a:rPr lang="en-US" dirty="0"/>
              <a:t>is a Professional Engineer in the state of Texas;  </a:t>
            </a:r>
          </a:p>
          <a:p>
            <a:pPr lvl="0"/>
            <a:r>
              <a:rPr lang="en-US" dirty="0"/>
              <a:t>has a minimum of </a:t>
            </a:r>
            <a:r>
              <a:rPr lang="en-US" b="1" u="sng" dirty="0"/>
              <a:t>three years of demonstrated experience </a:t>
            </a:r>
            <a:r>
              <a:rPr lang="en-US" dirty="0"/>
              <a:t>in the use and application of current traffic modeling software and tools for analyzing roundabout designs (including HCM, Synchro and/or Sidra and VISSIM) and their </a:t>
            </a:r>
            <a:r>
              <a:rPr lang="en-US" b="1" u="sng" dirty="0"/>
              <a:t>correlation to the geometric roundabout design</a:t>
            </a:r>
            <a:r>
              <a:rPr lang="en-US" dirty="0"/>
              <a:t>, [refer to TxDOT Traffic and Safety Analysis Procedures (TSAP) Manual, Chapter 12 and TxDOT Roadway Design Manual (RDM), Chapter 14] and</a:t>
            </a:r>
          </a:p>
          <a:p>
            <a:pPr lvl="0"/>
            <a:r>
              <a:rPr lang="en-US" dirty="0"/>
              <a:t>has completed roundabout traffic analysis on at least </a:t>
            </a:r>
            <a:r>
              <a:rPr lang="en-US" b="1" u="sng" dirty="0"/>
              <a:t>five roundabouts, including at least three multilane and two complex roundabouts</a:t>
            </a:r>
            <a:r>
              <a:rPr lang="en-US" dirty="0"/>
              <a:t>.</a:t>
            </a:r>
          </a:p>
          <a:p>
            <a:endParaRPr lang="en-US" dirty="0"/>
          </a:p>
        </p:txBody>
      </p:sp>
    </p:spTree>
    <p:extLst>
      <p:ext uri="{BB962C8B-B14F-4D97-AF65-F5344CB8AC3E}">
        <p14:creationId xmlns:p14="http://schemas.microsoft.com/office/powerpoint/2010/main" val="3532933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5F6B4-177E-DC5F-10CC-C4F43E7543B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402E637-4FF4-CFD6-C8F2-CA996E883FE3}"/>
              </a:ext>
            </a:extLst>
          </p:cNvPr>
          <p:cNvSpPr>
            <a:spLocks noGrp="1"/>
          </p:cNvSpPr>
          <p:nvPr>
            <p:ph type="title" idx="4294967295"/>
          </p:nvPr>
        </p:nvSpPr>
        <p:spPr>
          <a:xfrm>
            <a:off x="506413" y="1704975"/>
            <a:ext cx="8131175" cy="173831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0" marR="0" lvl="0" indent="0" algn="ctr" defTabSz="685800" rtl="0" eaLnBrk="1" fontAlgn="auto" latinLnBrk="0" hangingPunct="1">
              <a:lnSpc>
                <a:spcPct val="150000"/>
              </a:lnSpc>
              <a:spcBef>
                <a:spcPts val="0"/>
              </a:spcBef>
              <a:spcAft>
                <a:spcPts val="1000"/>
              </a:spcAft>
              <a:buClr>
                <a:schemeClr val="accent1"/>
              </a:buClr>
              <a:buSzPct val="120000"/>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Verdana Pro Semibold" panose="020B0704030504040204" pitchFamily="34" charset="0"/>
                <a:ea typeface="+mn-ea"/>
                <a:cs typeface="+mn-cs"/>
              </a:rPr>
              <a:t>4.8.2 Roundabout Geometric Design &amp; Review – Basic </a:t>
            </a:r>
          </a:p>
        </p:txBody>
      </p:sp>
    </p:spTree>
    <p:extLst>
      <p:ext uri="{BB962C8B-B14F-4D97-AF65-F5344CB8AC3E}">
        <p14:creationId xmlns:p14="http://schemas.microsoft.com/office/powerpoint/2010/main" val="24291188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257F6-C2B0-9522-C055-178919AF8F6F}"/>
              </a:ext>
            </a:extLst>
          </p:cNvPr>
          <p:cNvSpPr>
            <a:spLocks noGrp="1"/>
          </p:cNvSpPr>
          <p:nvPr>
            <p:ph type="title"/>
          </p:nvPr>
        </p:nvSpPr>
        <p:spPr/>
        <p:txBody>
          <a:bodyPr/>
          <a:lstStyle/>
          <a:p>
            <a:r>
              <a:rPr lang="en-US" dirty="0"/>
              <a:t>4.8.2 Overview &amp; Associated Activities</a:t>
            </a:r>
          </a:p>
        </p:txBody>
      </p:sp>
      <p:sp>
        <p:nvSpPr>
          <p:cNvPr id="3" name="Content Placeholder 2">
            <a:extLst>
              <a:ext uri="{FF2B5EF4-FFF2-40B4-BE49-F238E27FC236}">
                <a16:creationId xmlns:a16="http://schemas.microsoft.com/office/drawing/2014/main" id="{D1D4208F-0E61-BBF5-C77B-860C356C8B86}"/>
              </a:ext>
            </a:extLst>
          </p:cNvPr>
          <p:cNvSpPr>
            <a:spLocks noGrp="1"/>
          </p:cNvSpPr>
          <p:nvPr>
            <p:ph idx="1"/>
          </p:nvPr>
        </p:nvSpPr>
        <p:spPr/>
        <p:txBody>
          <a:bodyPr/>
          <a:lstStyle/>
          <a:p>
            <a:r>
              <a:rPr lang="en-US" dirty="0"/>
              <a:t>Overview: design of new roundabouts or the update of existing facilities and includes both single and multilane roundabouts, but not complex roundabouts</a:t>
            </a:r>
          </a:p>
          <a:p>
            <a:r>
              <a:rPr lang="en-US" dirty="0"/>
              <a:t>Associated Activities:</a:t>
            </a:r>
          </a:p>
          <a:p>
            <a:pPr lvl="1"/>
            <a:r>
              <a:rPr lang="en-US" dirty="0"/>
              <a:t>geometric design of roundabouts with a thorough understanding of entry and exit path overlap</a:t>
            </a:r>
          </a:p>
          <a:p>
            <a:pPr lvl="1"/>
            <a:r>
              <a:rPr lang="en-US" dirty="0"/>
              <a:t>determining effects of bypass lanes on the roundabout</a:t>
            </a:r>
          </a:p>
        </p:txBody>
      </p:sp>
    </p:spTree>
    <p:extLst>
      <p:ext uri="{BB962C8B-B14F-4D97-AF65-F5344CB8AC3E}">
        <p14:creationId xmlns:p14="http://schemas.microsoft.com/office/powerpoint/2010/main" val="3496072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936A7-D6BC-78B8-BFA9-1767134993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3EE535-0C1F-E2ED-BFBD-980C7A3A7487}"/>
              </a:ext>
            </a:extLst>
          </p:cNvPr>
          <p:cNvSpPr>
            <a:spLocks noGrp="1"/>
          </p:cNvSpPr>
          <p:nvPr>
            <p:ph type="title"/>
          </p:nvPr>
        </p:nvSpPr>
        <p:spPr/>
        <p:txBody>
          <a:bodyPr/>
          <a:lstStyle/>
          <a:p>
            <a:r>
              <a:rPr lang="en-US" dirty="0"/>
              <a:t>4.8.2 Associated Activities (continued)</a:t>
            </a:r>
          </a:p>
        </p:txBody>
      </p:sp>
      <p:sp>
        <p:nvSpPr>
          <p:cNvPr id="3" name="Content Placeholder 2">
            <a:extLst>
              <a:ext uri="{FF2B5EF4-FFF2-40B4-BE49-F238E27FC236}">
                <a16:creationId xmlns:a16="http://schemas.microsoft.com/office/drawing/2014/main" id="{6E643EB7-B9B0-92D3-6CCD-813579F697FC}"/>
              </a:ext>
            </a:extLst>
          </p:cNvPr>
          <p:cNvSpPr>
            <a:spLocks noGrp="1"/>
          </p:cNvSpPr>
          <p:nvPr>
            <p:ph idx="1"/>
          </p:nvPr>
        </p:nvSpPr>
        <p:spPr/>
        <p:txBody>
          <a:bodyPr/>
          <a:lstStyle/>
          <a:p>
            <a:pPr lvl="1"/>
            <a:r>
              <a:rPr lang="en-US" dirty="0"/>
              <a:t>developing a roundabout design with appropriate values for geometric parameters (inscribed circle diameter, entry and exit widths, alignment and radii, lane width, and circulatory roadway width)</a:t>
            </a:r>
          </a:p>
          <a:p>
            <a:pPr lvl="1"/>
            <a:r>
              <a:rPr lang="en-US" dirty="0"/>
              <a:t>designing for appropriate fastest speed paths</a:t>
            </a:r>
          </a:p>
          <a:p>
            <a:pPr lvl="1"/>
            <a:r>
              <a:rPr lang="en-US" dirty="0"/>
              <a:t>designing for truck turning paths</a:t>
            </a:r>
          </a:p>
          <a:p>
            <a:pPr lvl="1"/>
            <a:r>
              <a:rPr lang="en-US" dirty="0"/>
              <a:t>PS&amp;E details: signing and pavement marking, landscaping, lighting, drainage, bicycle and pedestrian accommodations, traffic control, construction phasing or staging plans</a:t>
            </a:r>
          </a:p>
          <a:p>
            <a:pPr lvl="1"/>
            <a:endParaRPr lang="en-US" dirty="0"/>
          </a:p>
        </p:txBody>
      </p:sp>
    </p:spTree>
    <p:extLst>
      <p:ext uri="{BB962C8B-B14F-4D97-AF65-F5344CB8AC3E}">
        <p14:creationId xmlns:p14="http://schemas.microsoft.com/office/powerpoint/2010/main" val="4250586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BD7B60-8455-B8C0-2614-C60FBEFF37F6}"/>
              </a:ext>
            </a:extLst>
          </p:cNvPr>
          <p:cNvSpPr>
            <a:spLocks noGrp="1"/>
          </p:cNvSpPr>
          <p:nvPr>
            <p:ph type="title"/>
          </p:nvPr>
        </p:nvSpPr>
        <p:spPr/>
        <p:txBody>
          <a:bodyPr>
            <a:normAutofit fontScale="90000"/>
          </a:bodyPr>
          <a:lstStyle/>
          <a:p>
            <a:r>
              <a:rPr lang="en-US" dirty="0"/>
              <a:t>Presentation Topics</a:t>
            </a:r>
          </a:p>
        </p:txBody>
      </p:sp>
      <p:graphicFrame>
        <p:nvGraphicFramePr>
          <p:cNvPr id="9" name="Content Placeholder 4" descr="Operating Procedure Implementation, Requirements, Changes, Memo Template, Checklist, Attachments, Questions">
            <a:extLst>
              <a:ext uri="{FF2B5EF4-FFF2-40B4-BE49-F238E27FC236}">
                <a16:creationId xmlns:a16="http://schemas.microsoft.com/office/drawing/2014/main" id="{67F07F67-C4F5-BB01-DC5D-D8579E1A79AC}"/>
              </a:ext>
            </a:extLst>
          </p:cNvPr>
          <p:cNvGraphicFramePr>
            <a:graphicFrameLocks noGrp="1"/>
          </p:cNvGraphicFramePr>
          <p:nvPr>
            <p:ph idx="1"/>
            <p:extLst>
              <p:ext uri="{D42A27DB-BD31-4B8C-83A1-F6EECF244321}">
                <p14:modId xmlns:p14="http://schemas.microsoft.com/office/powerpoint/2010/main" val="1420676302"/>
              </p:ext>
            </p:extLst>
          </p:nvPr>
        </p:nvGraphicFramePr>
        <p:xfrm>
          <a:off x="457200" y="1284288"/>
          <a:ext cx="8229600" cy="3578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1074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4FE0B-5FAB-0FAB-6B60-649A0934C7A9}"/>
              </a:ext>
            </a:extLst>
          </p:cNvPr>
          <p:cNvSpPr>
            <a:spLocks noGrp="1"/>
          </p:cNvSpPr>
          <p:nvPr>
            <p:ph type="title"/>
          </p:nvPr>
        </p:nvSpPr>
        <p:spPr/>
        <p:txBody>
          <a:bodyPr/>
          <a:lstStyle/>
          <a:p>
            <a:r>
              <a:rPr lang="en-US" dirty="0"/>
              <a:t>4.8.2 Certification Requirements</a:t>
            </a:r>
          </a:p>
        </p:txBody>
      </p:sp>
      <p:sp>
        <p:nvSpPr>
          <p:cNvPr id="3" name="Content Placeholder 2">
            <a:extLst>
              <a:ext uri="{FF2B5EF4-FFF2-40B4-BE49-F238E27FC236}">
                <a16:creationId xmlns:a16="http://schemas.microsoft.com/office/drawing/2014/main" id="{23CCFBEB-3216-4AC3-B4D5-D2A224E26F9C}"/>
              </a:ext>
            </a:extLst>
          </p:cNvPr>
          <p:cNvSpPr>
            <a:spLocks noGrp="1"/>
          </p:cNvSpPr>
          <p:nvPr>
            <p:ph idx="1"/>
          </p:nvPr>
        </p:nvSpPr>
        <p:spPr/>
        <p:txBody>
          <a:bodyPr/>
          <a:lstStyle/>
          <a:p>
            <a:pPr lvl="0"/>
            <a:r>
              <a:rPr lang="en-US" dirty="0"/>
              <a:t>is a Professional Engineer in the state of Texas; </a:t>
            </a:r>
          </a:p>
          <a:p>
            <a:pPr lvl="0"/>
            <a:r>
              <a:rPr lang="en-US" dirty="0"/>
              <a:t>meets the qualifications for Category 4.8.1 Roundabout Planning &amp; Operations Analysis;</a:t>
            </a:r>
          </a:p>
          <a:p>
            <a:pPr lvl="0"/>
            <a:r>
              <a:rPr lang="en-US" dirty="0"/>
              <a:t>has a minimum of </a:t>
            </a:r>
            <a:r>
              <a:rPr lang="en-US" b="1" u="sng" dirty="0"/>
              <a:t>three years of demonstrated experience </a:t>
            </a:r>
            <a:r>
              <a:rPr lang="en-US" dirty="0"/>
              <a:t>in the </a:t>
            </a:r>
            <a:r>
              <a:rPr lang="en-US" b="1" u="sng" dirty="0"/>
              <a:t>horizontal and vertical design and PS&amp;E development of roundabouts, </a:t>
            </a:r>
            <a:r>
              <a:rPr lang="en-US" dirty="0"/>
              <a:t>showing clear understanding of principles and elements of the design, consistent with the National Cooperative Highway Research Program (NCHRP) Report 1043 (Guide for Roundabouts);   </a:t>
            </a:r>
          </a:p>
        </p:txBody>
      </p:sp>
    </p:spTree>
    <p:extLst>
      <p:ext uri="{BB962C8B-B14F-4D97-AF65-F5344CB8AC3E}">
        <p14:creationId xmlns:p14="http://schemas.microsoft.com/office/powerpoint/2010/main" val="3661877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80E97-6A5B-79CD-D7A0-562EC01D38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9C1AF5-BAF7-3110-6043-7BA57C39BCC1}"/>
              </a:ext>
            </a:extLst>
          </p:cNvPr>
          <p:cNvSpPr>
            <a:spLocks noGrp="1"/>
          </p:cNvSpPr>
          <p:nvPr>
            <p:ph type="title"/>
          </p:nvPr>
        </p:nvSpPr>
        <p:spPr/>
        <p:txBody>
          <a:bodyPr/>
          <a:lstStyle/>
          <a:p>
            <a:r>
              <a:rPr lang="en-US" dirty="0"/>
              <a:t>4.8.2 Certification Requirements (continued)</a:t>
            </a:r>
          </a:p>
        </p:txBody>
      </p:sp>
      <p:sp>
        <p:nvSpPr>
          <p:cNvPr id="3" name="Content Placeholder 2">
            <a:extLst>
              <a:ext uri="{FF2B5EF4-FFF2-40B4-BE49-F238E27FC236}">
                <a16:creationId xmlns:a16="http://schemas.microsoft.com/office/drawing/2014/main" id="{534F832F-0F97-5233-A7F9-3008098712B0}"/>
              </a:ext>
            </a:extLst>
          </p:cNvPr>
          <p:cNvSpPr>
            <a:spLocks noGrp="1"/>
          </p:cNvSpPr>
          <p:nvPr>
            <p:ph idx="1"/>
          </p:nvPr>
        </p:nvSpPr>
        <p:spPr/>
        <p:txBody>
          <a:bodyPr/>
          <a:lstStyle/>
          <a:p>
            <a:pPr lvl="0"/>
            <a:r>
              <a:rPr lang="en-US" dirty="0"/>
              <a:t>is a Professional Engineer in the state of Texas; </a:t>
            </a:r>
          </a:p>
          <a:p>
            <a:pPr lvl="0"/>
            <a:r>
              <a:rPr lang="en-US" dirty="0"/>
              <a:t>meets the qualifications for Category 4.8.1 Roundabout Planning &amp; Operations Analysis;</a:t>
            </a:r>
          </a:p>
          <a:p>
            <a:pPr lvl="0"/>
            <a:r>
              <a:rPr lang="en-US" dirty="0"/>
              <a:t>has a minimum of </a:t>
            </a:r>
            <a:r>
              <a:rPr lang="en-US" b="1" u="sng" dirty="0"/>
              <a:t>three years of demonstrated experience </a:t>
            </a:r>
            <a:r>
              <a:rPr lang="en-US" dirty="0"/>
              <a:t>in the </a:t>
            </a:r>
            <a:r>
              <a:rPr lang="en-US" b="1" u="sng" dirty="0"/>
              <a:t>horizontal and vertical design and PS&amp;E development of roundabouts, </a:t>
            </a:r>
            <a:r>
              <a:rPr lang="en-US" dirty="0">
                <a:highlight>
                  <a:srgbClr val="FFFF00"/>
                </a:highlight>
              </a:rPr>
              <a:t>showing clear understanding of principles and elements of the design, consistent with the National Cooperative Highway Research Program (NCHRP) Report 1043 (Guide for Roundabouts);   </a:t>
            </a:r>
          </a:p>
        </p:txBody>
      </p:sp>
    </p:spTree>
    <p:extLst>
      <p:ext uri="{BB962C8B-B14F-4D97-AF65-F5344CB8AC3E}">
        <p14:creationId xmlns:p14="http://schemas.microsoft.com/office/powerpoint/2010/main" val="12001061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FAE8F-A752-7AD4-2A2B-3229BA2FF187}"/>
              </a:ext>
            </a:extLst>
          </p:cNvPr>
          <p:cNvSpPr>
            <a:spLocks noGrp="1"/>
          </p:cNvSpPr>
          <p:nvPr>
            <p:ph type="title"/>
          </p:nvPr>
        </p:nvSpPr>
        <p:spPr/>
        <p:txBody>
          <a:bodyPr/>
          <a:lstStyle/>
          <a:p>
            <a:r>
              <a:rPr lang="en-US" dirty="0"/>
              <a:t>What are we looking for?</a:t>
            </a:r>
          </a:p>
        </p:txBody>
      </p:sp>
      <p:sp>
        <p:nvSpPr>
          <p:cNvPr id="3" name="Content Placeholder 2">
            <a:extLst>
              <a:ext uri="{FF2B5EF4-FFF2-40B4-BE49-F238E27FC236}">
                <a16:creationId xmlns:a16="http://schemas.microsoft.com/office/drawing/2014/main" id="{D9512C2A-1C2F-6C03-466A-B22A979C4A45}"/>
              </a:ext>
            </a:extLst>
          </p:cNvPr>
          <p:cNvSpPr>
            <a:spLocks noGrp="1"/>
          </p:cNvSpPr>
          <p:nvPr>
            <p:ph idx="1"/>
          </p:nvPr>
        </p:nvSpPr>
        <p:spPr>
          <a:xfrm>
            <a:off x="457200" y="1272209"/>
            <a:ext cx="8229600" cy="1583134"/>
          </a:xfrm>
        </p:spPr>
        <p:txBody>
          <a:bodyPr/>
          <a:lstStyle/>
          <a:p>
            <a:pPr marL="0" indent="0">
              <a:buNone/>
            </a:pPr>
            <a:r>
              <a:rPr lang="en-US" dirty="0"/>
              <a:t>“showing clear understanding of principles and elements of the design, consistent with the National Cooperative Highway Research Program (NCHRP) Report 1043 (Guide for Roundabouts)” </a:t>
            </a:r>
            <a:r>
              <a:rPr lang="en-US" b="1" dirty="0">
                <a:sym typeface="Wingdings" panose="05000000000000000000" pitchFamily="2" charset="2"/>
              </a:rPr>
              <a:t> </a:t>
            </a:r>
            <a:r>
              <a:rPr lang="en-US" b="1" i="1" dirty="0">
                <a:sym typeface="Wingdings" panose="05000000000000000000" pitchFamily="2" charset="2"/>
              </a:rPr>
              <a:t>GOOD GEOMETRY, CONSTRUCTED, PERSONAL INVOLVEMENT</a:t>
            </a:r>
            <a:endParaRPr lang="en-US" b="1" dirty="0"/>
          </a:p>
        </p:txBody>
      </p:sp>
      <p:sp>
        <p:nvSpPr>
          <p:cNvPr id="4" name="Content Placeholder 2">
            <a:extLst>
              <a:ext uri="{FF2B5EF4-FFF2-40B4-BE49-F238E27FC236}">
                <a16:creationId xmlns:a16="http://schemas.microsoft.com/office/drawing/2014/main" id="{8C0FE27A-49B8-9A25-4490-B50A80529BBA}"/>
              </a:ext>
            </a:extLst>
          </p:cNvPr>
          <p:cNvSpPr txBox="1">
            <a:spLocks/>
          </p:cNvSpPr>
          <p:nvPr/>
        </p:nvSpPr>
        <p:spPr>
          <a:xfrm>
            <a:off x="457200" y="2945698"/>
            <a:ext cx="8229600" cy="1876467"/>
          </a:xfrm>
          <a:prstGeom prst="rect">
            <a:avLst/>
          </a:prstGeom>
        </p:spPr>
        <p:txBody>
          <a:bodyPr vert="horz" lIns="0" tIns="0" rIns="0" bIns="0" numCol="2" spcCol="91440" rtlCol="0">
            <a:noAutofit/>
          </a:bodyPr>
          <a:lst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600" kern="1200">
                <a:solidFill>
                  <a:schemeClr val="tx1"/>
                </a:solidFill>
                <a:latin typeface="+mn-lt"/>
                <a:ea typeface="+mn-ea"/>
                <a:cs typeface="+mn-cs"/>
              </a:defRPr>
            </a:lvl1pPr>
            <a:lvl2pPr marL="512064"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6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chemeClr val="accent1"/>
              </a:buClr>
              <a:buSzPct val="80000"/>
              <a:buFont typeface="Verdana" panose="020B060403050404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1">
              <a:buFont typeface="Wingdings" panose="05000000000000000000" pitchFamily="2" charset="2"/>
              <a:buChar char="à"/>
            </a:pPr>
            <a:r>
              <a:rPr lang="en-US" dirty="0">
                <a:sym typeface="Wingdings" panose="05000000000000000000" pitchFamily="2" charset="2"/>
              </a:rPr>
              <a:t>Good geometry (not limited to):</a:t>
            </a:r>
          </a:p>
          <a:p>
            <a:pPr lvl="2">
              <a:buFont typeface="Arial" panose="020B0604020202020204" pitchFamily="34" charset="0"/>
              <a:buChar char="•"/>
            </a:pPr>
            <a:r>
              <a:rPr lang="en-US" dirty="0">
                <a:sym typeface="Wingdings" panose="05000000000000000000" pitchFamily="2" charset="2"/>
              </a:rPr>
              <a:t>fastest paths &amp; natural path</a:t>
            </a:r>
          </a:p>
          <a:p>
            <a:pPr lvl="2">
              <a:buFont typeface="Arial" panose="020B0604020202020204" pitchFamily="34" charset="0"/>
              <a:buChar char="•"/>
            </a:pPr>
            <a:r>
              <a:rPr lang="en-US" dirty="0">
                <a:sym typeface="Wingdings" panose="05000000000000000000" pitchFamily="2" charset="2"/>
              </a:rPr>
              <a:t>view angle &amp; path overlap</a:t>
            </a:r>
          </a:p>
          <a:p>
            <a:pPr lvl="2">
              <a:buFont typeface="Arial" panose="020B0604020202020204" pitchFamily="34" charset="0"/>
              <a:buChar char="•"/>
            </a:pPr>
            <a:r>
              <a:rPr lang="en-US" dirty="0">
                <a:sym typeface="Wingdings" panose="05000000000000000000" pitchFamily="2" charset="2"/>
              </a:rPr>
              <a:t>lane configuration</a:t>
            </a:r>
          </a:p>
          <a:p>
            <a:pPr lvl="1">
              <a:buFont typeface="Wingdings" panose="05000000000000000000" pitchFamily="2" charset="2"/>
              <a:buChar char="à"/>
            </a:pPr>
            <a:r>
              <a:rPr lang="en-US" dirty="0">
                <a:sym typeface="Wingdings" panose="05000000000000000000" pitchFamily="2" charset="2"/>
              </a:rPr>
              <a:t>Locations we can look up</a:t>
            </a:r>
          </a:p>
          <a:p>
            <a:pPr lvl="1">
              <a:buFont typeface="Wingdings" panose="05000000000000000000" pitchFamily="2" charset="2"/>
              <a:buChar char="à"/>
            </a:pPr>
            <a:r>
              <a:rPr lang="en-US" dirty="0">
                <a:sym typeface="Wingdings" panose="05000000000000000000" pitchFamily="2" charset="2"/>
              </a:rPr>
              <a:t>Personally designed the geometry and involved in full PS&amp;E</a:t>
            </a:r>
          </a:p>
          <a:p>
            <a:pPr lvl="1">
              <a:buFont typeface="Wingdings" panose="05000000000000000000" pitchFamily="2" charset="2"/>
              <a:buChar char="à"/>
            </a:pPr>
            <a:endParaRPr lang="en-US" dirty="0">
              <a:sym typeface="Wingdings" panose="05000000000000000000" pitchFamily="2" charset="2"/>
            </a:endParaRPr>
          </a:p>
        </p:txBody>
      </p:sp>
    </p:spTree>
    <p:extLst>
      <p:ext uri="{BB962C8B-B14F-4D97-AF65-F5344CB8AC3E}">
        <p14:creationId xmlns:p14="http://schemas.microsoft.com/office/powerpoint/2010/main" val="2094328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A52D5-987A-6527-5D6A-DDE05E6E0579}"/>
              </a:ext>
            </a:extLst>
          </p:cNvPr>
          <p:cNvSpPr>
            <a:spLocks noGrp="1"/>
          </p:cNvSpPr>
          <p:nvPr>
            <p:ph type="title"/>
          </p:nvPr>
        </p:nvSpPr>
        <p:spPr/>
        <p:txBody>
          <a:bodyPr/>
          <a:lstStyle/>
          <a:p>
            <a:r>
              <a:rPr lang="en-US" dirty="0"/>
              <a:t>Geometry: what we are not looking for…</a:t>
            </a:r>
          </a:p>
        </p:txBody>
      </p:sp>
      <p:pic>
        <p:nvPicPr>
          <p:cNvPr id="5" name="Picture 4" descr="Example of poor geometry in roundabout design (all four entrance/entrace lands are not evenly spaced from one another, creating misalignment)">
            <a:extLst>
              <a:ext uri="{FF2B5EF4-FFF2-40B4-BE49-F238E27FC236}">
                <a16:creationId xmlns:a16="http://schemas.microsoft.com/office/drawing/2014/main" id="{55DC534C-4CC3-382A-2EF8-FDA415881121}"/>
              </a:ext>
            </a:extLst>
          </p:cNvPr>
          <p:cNvPicPr>
            <a:picLocks noChangeAspect="1"/>
          </p:cNvPicPr>
          <p:nvPr/>
        </p:nvPicPr>
        <p:blipFill>
          <a:blip r:embed="rId2"/>
          <a:srcRect l="11881" r="13755"/>
          <a:stretch>
            <a:fillRect/>
          </a:stretch>
        </p:blipFill>
        <p:spPr>
          <a:xfrm>
            <a:off x="457200" y="1399066"/>
            <a:ext cx="3433313" cy="3480603"/>
          </a:xfrm>
          <a:prstGeom prst="rect">
            <a:avLst/>
          </a:prstGeom>
          <a:ln>
            <a:noFill/>
          </a:ln>
          <a:effectLst>
            <a:outerShdw blurRad="292100" dist="139700" dir="2700000" algn="tl" rotWithShape="0">
              <a:srgbClr val="333333">
                <a:alpha val="65000"/>
              </a:srgbClr>
            </a:outerShdw>
          </a:effectLst>
        </p:spPr>
      </p:pic>
      <p:pic>
        <p:nvPicPr>
          <p:cNvPr id="7" name="Picture 6" descr="Example of poor geometry in roundabout design (all four entrance/entrace lands are not evenly spaced from one another, creating misalignment)">
            <a:extLst>
              <a:ext uri="{FF2B5EF4-FFF2-40B4-BE49-F238E27FC236}">
                <a16:creationId xmlns:a16="http://schemas.microsoft.com/office/drawing/2014/main" id="{08CF7277-E5CF-FA64-86D4-D62F99955880}"/>
              </a:ext>
            </a:extLst>
          </p:cNvPr>
          <p:cNvPicPr>
            <a:picLocks noChangeAspect="1"/>
          </p:cNvPicPr>
          <p:nvPr/>
        </p:nvPicPr>
        <p:blipFill>
          <a:blip r:embed="rId3"/>
          <a:stretch>
            <a:fillRect/>
          </a:stretch>
        </p:blipFill>
        <p:spPr>
          <a:xfrm>
            <a:off x="4259041" y="1399066"/>
            <a:ext cx="4271656" cy="3182654"/>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1763EA54-6C60-490E-4643-61641E8CF2B7}"/>
              </a:ext>
            </a:extLst>
          </p:cNvPr>
          <p:cNvSpPr txBox="1"/>
          <p:nvPr/>
        </p:nvSpPr>
        <p:spPr>
          <a:xfrm>
            <a:off x="-129462" y="4871264"/>
            <a:ext cx="4606636" cy="276999"/>
          </a:xfrm>
          <a:prstGeom prst="rect">
            <a:avLst/>
          </a:prstGeom>
          <a:noFill/>
        </p:spPr>
        <p:txBody>
          <a:bodyPr wrap="square" rtlCol="0">
            <a:spAutoFit/>
          </a:bodyPr>
          <a:lstStyle/>
          <a:p>
            <a:pPr algn="ctr"/>
            <a:r>
              <a:rPr lang="en-US" sz="1200" dirty="0"/>
              <a:t>Figure 15 – Poor Geometry Design – Example 1</a:t>
            </a:r>
          </a:p>
        </p:txBody>
      </p:sp>
      <p:sp>
        <p:nvSpPr>
          <p:cNvPr id="8" name="TextBox 7">
            <a:extLst>
              <a:ext uri="{FF2B5EF4-FFF2-40B4-BE49-F238E27FC236}">
                <a16:creationId xmlns:a16="http://schemas.microsoft.com/office/drawing/2014/main" id="{FC8AB077-3B04-37BA-B210-6274A625F671}"/>
              </a:ext>
            </a:extLst>
          </p:cNvPr>
          <p:cNvSpPr txBox="1"/>
          <p:nvPr/>
        </p:nvSpPr>
        <p:spPr>
          <a:xfrm>
            <a:off x="4091551" y="4594265"/>
            <a:ext cx="4606636" cy="276999"/>
          </a:xfrm>
          <a:prstGeom prst="rect">
            <a:avLst/>
          </a:prstGeom>
          <a:noFill/>
        </p:spPr>
        <p:txBody>
          <a:bodyPr wrap="square" rtlCol="0">
            <a:spAutoFit/>
          </a:bodyPr>
          <a:lstStyle/>
          <a:p>
            <a:pPr algn="ctr"/>
            <a:r>
              <a:rPr lang="en-US" sz="1200" dirty="0"/>
              <a:t>Figure 16 – Poor Geometry Design – Example 2</a:t>
            </a:r>
          </a:p>
        </p:txBody>
      </p:sp>
    </p:spTree>
    <p:extLst>
      <p:ext uri="{BB962C8B-B14F-4D97-AF65-F5344CB8AC3E}">
        <p14:creationId xmlns:p14="http://schemas.microsoft.com/office/powerpoint/2010/main" val="3032590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6F82E-7DBC-B0E3-1BA3-3DA54F39C3C1}"/>
              </a:ext>
            </a:extLst>
          </p:cNvPr>
          <p:cNvSpPr>
            <a:spLocks noGrp="1"/>
          </p:cNvSpPr>
          <p:nvPr>
            <p:ph type="title"/>
          </p:nvPr>
        </p:nvSpPr>
        <p:spPr/>
        <p:txBody>
          <a:bodyPr/>
          <a:lstStyle/>
          <a:p>
            <a:r>
              <a:rPr lang="en-US" dirty="0"/>
              <a:t>Locations &amp; Experience</a:t>
            </a:r>
          </a:p>
        </p:txBody>
      </p:sp>
      <p:sp>
        <p:nvSpPr>
          <p:cNvPr id="3" name="Content Placeholder 2">
            <a:extLst>
              <a:ext uri="{FF2B5EF4-FFF2-40B4-BE49-F238E27FC236}">
                <a16:creationId xmlns:a16="http://schemas.microsoft.com/office/drawing/2014/main" id="{EFC9D319-E1D0-7AAB-9CA7-058B0E7BC1FA}"/>
              </a:ext>
            </a:extLst>
          </p:cNvPr>
          <p:cNvSpPr>
            <a:spLocks noGrp="1"/>
          </p:cNvSpPr>
          <p:nvPr>
            <p:ph idx="1"/>
          </p:nvPr>
        </p:nvSpPr>
        <p:spPr/>
        <p:txBody>
          <a:bodyPr/>
          <a:lstStyle/>
          <a:p>
            <a:r>
              <a:rPr lang="en-US" dirty="0"/>
              <a:t>NOT looking for:</a:t>
            </a:r>
          </a:p>
          <a:p>
            <a:pPr lvl="1"/>
            <a:r>
              <a:rPr lang="en-US" i="1" dirty="0"/>
              <a:t>“Project manager oversaw plan development”</a:t>
            </a:r>
          </a:p>
          <a:p>
            <a:pPr lvl="1"/>
            <a:r>
              <a:rPr lang="en-US" i="1" dirty="0"/>
              <a:t>“Completed concept sketches for XX roundabouts”</a:t>
            </a:r>
          </a:p>
          <a:p>
            <a:pPr lvl="1"/>
            <a:r>
              <a:rPr lang="en-US" i="1" dirty="0"/>
              <a:t>“Completed traffic control plans”</a:t>
            </a:r>
          </a:p>
          <a:p>
            <a:r>
              <a:rPr lang="en-US" dirty="0"/>
              <a:t>Looking for:</a:t>
            </a:r>
          </a:p>
          <a:p>
            <a:pPr lvl="1"/>
            <a:r>
              <a:rPr lang="en-US" i="1" dirty="0"/>
              <a:t>“Completed horizontal &amp; vertical design, performance checks, and PS&amp;E for roundabout located at SH 123 at FM 456”</a:t>
            </a:r>
          </a:p>
          <a:p>
            <a:endParaRPr lang="en-US" dirty="0"/>
          </a:p>
        </p:txBody>
      </p:sp>
    </p:spTree>
    <p:extLst>
      <p:ext uri="{BB962C8B-B14F-4D97-AF65-F5344CB8AC3E}">
        <p14:creationId xmlns:p14="http://schemas.microsoft.com/office/powerpoint/2010/main" val="24528608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3D49F-EA92-09C0-4640-23F52B771B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92B9F5-03A7-4EE9-0967-BB5EB28B5826}"/>
              </a:ext>
            </a:extLst>
          </p:cNvPr>
          <p:cNvSpPr>
            <a:spLocks noGrp="1"/>
          </p:cNvSpPr>
          <p:nvPr>
            <p:ph type="title"/>
          </p:nvPr>
        </p:nvSpPr>
        <p:spPr/>
        <p:txBody>
          <a:bodyPr/>
          <a:lstStyle/>
          <a:p>
            <a:r>
              <a:rPr lang="en-US" dirty="0"/>
              <a:t>4.8.2 Certification Requirements (continued 2)</a:t>
            </a:r>
          </a:p>
        </p:txBody>
      </p:sp>
      <p:sp>
        <p:nvSpPr>
          <p:cNvPr id="3" name="Content Placeholder 2">
            <a:extLst>
              <a:ext uri="{FF2B5EF4-FFF2-40B4-BE49-F238E27FC236}">
                <a16:creationId xmlns:a16="http://schemas.microsoft.com/office/drawing/2014/main" id="{A083A016-375D-49C3-8ED3-D301E5D0A7B7}"/>
              </a:ext>
            </a:extLst>
          </p:cNvPr>
          <p:cNvSpPr>
            <a:spLocks noGrp="1"/>
          </p:cNvSpPr>
          <p:nvPr>
            <p:ph idx="1"/>
          </p:nvPr>
        </p:nvSpPr>
        <p:spPr/>
        <p:txBody>
          <a:bodyPr/>
          <a:lstStyle/>
          <a:p>
            <a:pPr lvl="0"/>
            <a:r>
              <a:rPr lang="en-US" b="1" u="sng" dirty="0"/>
              <a:t>demonstrate the completion of the geometric design of at least seven roundabouts, including at least three multilane</a:t>
            </a:r>
            <a:r>
              <a:rPr lang="en-US" dirty="0"/>
              <a:t>, which would include the description and location of each project; and</a:t>
            </a:r>
          </a:p>
          <a:p>
            <a:pPr lvl="0"/>
            <a:r>
              <a:rPr lang="en-US" dirty="0"/>
              <a:t>has, within the last three years:</a:t>
            </a:r>
          </a:p>
          <a:p>
            <a:pPr lvl="1"/>
            <a:r>
              <a:rPr lang="en-US" dirty="0"/>
              <a:t>attended TxDOT’s DES599 Roundabout Design class; or</a:t>
            </a:r>
          </a:p>
          <a:p>
            <a:pPr lvl="1"/>
            <a:r>
              <a:rPr lang="en-US" dirty="0"/>
              <a:t>attended a minimum of 12 hours of training for roundabout geometric design.</a:t>
            </a:r>
          </a:p>
          <a:p>
            <a:pPr marL="0" indent="0">
              <a:buNone/>
            </a:pPr>
            <a:endParaRPr lang="en-US" dirty="0"/>
          </a:p>
        </p:txBody>
      </p:sp>
    </p:spTree>
    <p:extLst>
      <p:ext uri="{BB962C8B-B14F-4D97-AF65-F5344CB8AC3E}">
        <p14:creationId xmlns:p14="http://schemas.microsoft.com/office/powerpoint/2010/main" val="28589080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5C829-C9A1-E3CD-23AB-F7BDEDF6CB8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3269B40-334E-E44F-EC51-ADB2C4CFF6A4}"/>
              </a:ext>
            </a:extLst>
          </p:cNvPr>
          <p:cNvSpPr>
            <a:spLocks noGrp="1"/>
          </p:cNvSpPr>
          <p:nvPr>
            <p:ph type="title" idx="4294967295"/>
          </p:nvPr>
        </p:nvSpPr>
        <p:spPr>
          <a:xfrm>
            <a:off x="506413" y="1704975"/>
            <a:ext cx="8131175" cy="173831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0" marR="0" lvl="0" indent="0" algn="ctr" defTabSz="685800" rtl="0" eaLnBrk="1" fontAlgn="auto" latinLnBrk="0" hangingPunct="1">
              <a:lnSpc>
                <a:spcPct val="150000"/>
              </a:lnSpc>
              <a:spcBef>
                <a:spcPts val="0"/>
              </a:spcBef>
              <a:spcAft>
                <a:spcPts val="1000"/>
              </a:spcAft>
              <a:buClr>
                <a:schemeClr val="accent1"/>
              </a:buClr>
              <a:buSzPct val="120000"/>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Verdana Pro Semibold" panose="020B0704030504040204" pitchFamily="34" charset="0"/>
                <a:ea typeface="+mn-ea"/>
                <a:cs typeface="+mn-cs"/>
              </a:rPr>
              <a:t>4.8.3 Roundabout Geometric Design &amp; Review – Complex </a:t>
            </a:r>
          </a:p>
        </p:txBody>
      </p:sp>
    </p:spTree>
    <p:extLst>
      <p:ext uri="{BB962C8B-B14F-4D97-AF65-F5344CB8AC3E}">
        <p14:creationId xmlns:p14="http://schemas.microsoft.com/office/powerpoint/2010/main" val="3027226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EB86-4F2A-8D86-5663-1AAC63FADC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947F3B-5E26-4034-B4AD-13CDE3DA3003}"/>
              </a:ext>
            </a:extLst>
          </p:cNvPr>
          <p:cNvSpPr>
            <a:spLocks noGrp="1"/>
          </p:cNvSpPr>
          <p:nvPr>
            <p:ph type="title"/>
          </p:nvPr>
        </p:nvSpPr>
        <p:spPr/>
        <p:txBody>
          <a:bodyPr/>
          <a:lstStyle/>
          <a:p>
            <a:r>
              <a:rPr lang="en-US" dirty="0"/>
              <a:t>4.8.3 Overview</a:t>
            </a:r>
          </a:p>
        </p:txBody>
      </p:sp>
      <p:sp>
        <p:nvSpPr>
          <p:cNvPr id="3" name="Content Placeholder 2">
            <a:extLst>
              <a:ext uri="{FF2B5EF4-FFF2-40B4-BE49-F238E27FC236}">
                <a16:creationId xmlns:a16="http://schemas.microsoft.com/office/drawing/2014/main" id="{84007DD5-A69E-3EFB-C0AF-99EB59494836}"/>
              </a:ext>
            </a:extLst>
          </p:cNvPr>
          <p:cNvSpPr>
            <a:spLocks noGrp="1"/>
          </p:cNvSpPr>
          <p:nvPr>
            <p:ph idx="1"/>
          </p:nvPr>
        </p:nvSpPr>
        <p:spPr/>
        <p:txBody>
          <a:bodyPr/>
          <a:lstStyle/>
          <a:p>
            <a:r>
              <a:rPr lang="en-US" dirty="0"/>
              <a:t>Overview: complex geometric design of roundabouts and those in high-complexity contexts, such as large multilane configurations, constrained urban environments, interchanges, and locations adjacent to other intersections or critical infrastructure</a:t>
            </a:r>
          </a:p>
          <a:p>
            <a:r>
              <a:rPr lang="en-US" dirty="0"/>
              <a:t>Work under this category demonstrates a </a:t>
            </a:r>
            <a:r>
              <a:rPr lang="en-US" b="1" u="sng" dirty="0"/>
              <a:t>high level of expertise</a:t>
            </a:r>
            <a:r>
              <a:rPr lang="en-US" dirty="0"/>
              <a:t> in safety, performance, and constructability across a wide variety of traffic and site conditions</a:t>
            </a:r>
          </a:p>
        </p:txBody>
      </p:sp>
    </p:spTree>
    <p:extLst>
      <p:ext uri="{BB962C8B-B14F-4D97-AF65-F5344CB8AC3E}">
        <p14:creationId xmlns:p14="http://schemas.microsoft.com/office/powerpoint/2010/main" val="218655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A7A25-EB45-B5A8-C907-C7760613A9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7FC3E4-C44A-41B0-0A16-582FEB889B5E}"/>
              </a:ext>
            </a:extLst>
          </p:cNvPr>
          <p:cNvSpPr>
            <a:spLocks noGrp="1"/>
          </p:cNvSpPr>
          <p:nvPr>
            <p:ph type="title"/>
          </p:nvPr>
        </p:nvSpPr>
        <p:spPr/>
        <p:txBody>
          <a:bodyPr/>
          <a:lstStyle/>
          <a:p>
            <a:r>
              <a:rPr lang="en-US" dirty="0"/>
              <a:t>4.8.3 Associated Activities</a:t>
            </a:r>
          </a:p>
        </p:txBody>
      </p:sp>
      <p:sp>
        <p:nvSpPr>
          <p:cNvPr id="3" name="Content Placeholder 2">
            <a:extLst>
              <a:ext uri="{FF2B5EF4-FFF2-40B4-BE49-F238E27FC236}">
                <a16:creationId xmlns:a16="http://schemas.microsoft.com/office/drawing/2014/main" id="{62CFE8E7-3161-E216-D2FE-276B91EBDD07}"/>
              </a:ext>
            </a:extLst>
          </p:cNvPr>
          <p:cNvSpPr>
            <a:spLocks noGrp="1"/>
          </p:cNvSpPr>
          <p:nvPr>
            <p:ph idx="1"/>
          </p:nvPr>
        </p:nvSpPr>
        <p:spPr/>
        <p:txBody>
          <a:bodyPr/>
          <a:lstStyle/>
          <a:p>
            <a:pPr lvl="1"/>
            <a:r>
              <a:rPr lang="en-US" dirty="0"/>
              <a:t>geometric design of complex roundabouts</a:t>
            </a:r>
          </a:p>
          <a:p>
            <a:pPr lvl="1"/>
            <a:r>
              <a:rPr lang="en-US" dirty="0"/>
              <a:t>leading design teams</a:t>
            </a:r>
          </a:p>
          <a:p>
            <a:pPr lvl="1"/>
            <a:r>
              <a:rPr lang="en-US" dirty="0"/>
              <a:t>conducting or responding to peer reviews</a:t>
            </a:r>
          </a:p>
          <a:p>
            <a:pPr lvl="1"/>
            <a:r>
              <a:rPr lang="en-US" dirty="0"/>
              <a:t>mentoring</a:t>
            </a:r>
          </a:p>
          <a:p>
            <a:pPr lvl="1"/>
            <a:r>
              <a:rPr lang="en-US" dirty="0"/>
              <a:t>delivering advanced training</a:t>
            </a:r>
          </a:p>
        </p:txBody>
      </p:sp>
      <p:sp>
        <p:nvSpPr>
          <p:cNvPr id="4" name="TextBox 3">
            <a:extLst>
              <a:ext uri="{FF2B5EF4-FFF2-40B4-BE49-F238E27FC236}">
                <a16:creationId xmlns:a16="http://schemas.microsoft.com/office/drawing/2014/main" id="{0D253635-B6D7-6FD8-B45F-B271CE0BF45E}"/>
              </a:ext>
            </a:extLst>
          </p:cNvPr>
          <p:cNvSpPr txBox="1"/>
          <p:nvPr/>
        </p:nvSpPr>
        <p:spPr>
          <a:xfrm>
            <a:off x="4235570" y="2838091"/>
            <a:ext cx="4908430" cy="2247424"/>
          </a:xfrm>
          <a:prstGeom prst="round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dirty="0"/>
              <a:t>REMINDER: “complex” =</a:t>
            </a:r>
          </a:p>
          <a:p>
            <a:pPr marL="285750" indent="-285750">
              <a:buFont typeface="Arial" panose="020B0604020202020204" pitchFamily="34" charset="0"/>
              <a:buChar char="•"/>
            </a:pPr>
            <a:r>
              <a:rPr lang="en-US" dirty="0"/>
              <a:t>Unusually shaped</a:t>
            </a:r>
          </a:p>
          <a:p>
            <a:pPr marL="285750" indent="-285750">
              <a:buFont typeface="Arial" panose="020B0604020202020204" pitchFamily="34" charset="0"/>
              <a:buChar char="•"/>
            </a:pPr>
            <a:r>
              <a:rPr lang="en-US" dirty="0"/>
              <a:t>Interchange</a:t>
            </a:r>
          </a:p>
          <a:p>
            <a:pPr marL="285750" indent="-285750">
              <a:buFont typeface="Arial" panose="020B0604020202020204" pitchFamily="34" charset="0"/>
              <a:buChar char="•"/>
            </a:pPr>
            <a:r>
              <a:rPr lang="en-US" dirty="0"/>
              <a:t>Near another intersection such that the operation of one may have an impact on the operation, signing, and/or marking of the other </a:t>
            </a:r>
          </a:p>
        </p:txBody>
      </p:sp>
    </p:spTree>
    <p:extLst>
      <p:ext uri="{BB962C8B-B14F-4D97-AF65-F5344CB8AC3E}">
        <p14:creationId xmlns:p14="http://schemas.microsoft.com/office/powerpoint/2010/main" val="14878813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3AAC5-12CA-CB6E-37CE-5F13B70CDC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21ED93-AFE0-D0F8-D853-DBA74792DBFA}"/>
              </a:ext>
            </a:extLst>
          </p:cNvPr>
          <p:cNvSpPr>
            <a:spLocks noGrp="1"/>
          </p:cNvSpPr>
          <p:nvPr>
            <p:ph type="title"/>
          </p:nvPr>
        </p:nvSpPr>
        <p:spPr/>
        <p:txBody>
          <a:bodyPr/>
          <a:lstStyle/>
          <a:p>
            <a:r>
              <a:rPr lang="en-US" dirty="0"/>
              <a:t>4.8.3 Certification Requirements</a:t>
            </a:r>
          </a:p>
        </p:txBody>
      </p:sp>
      <p:sp>
        <p:nvSpPr>
          <p:cNvPr id="3" name="Content Placeholder 2">
            <a:extLst>
              <a:ext uri="{FF2B5EF4-FFF2-40B4-BE49-F238E27FC236}">
                <a16:creationId xmlns:a16="http://schemas.microsoft.com/office/drawing/2014/main" id="{2932A4DA-57C4-26CE-753D-B05CF0673F5E}"/>
              </a:ext>
            </a:extLst>
          </p:cNvPr>
          <p:cNvSpPr>
            <a:spLocks noGrp="1"/>
          </p:cNvSpPr>
          <p:nvPr>
            <p:ph idx="1"/>
          </p:nvPr>
        </p:nvSpPr>
        <p:spPr/>
        <p:txBody>
          <a:bodyPr/>
          <a:lstStyle/>
          <a:p>
            <a:pPr lvl="0"/>
            <a:r>
              <a:rPr lang="en-US" dirty="0"/>
              <a:t>is a Professional Engineer in the state of Texas; and</a:t>
            </a:r>
          </a:p>
          <a:p>
            <a:pPr lvl="0"/>
            <a:r>
              <a:rPr lang="en-US" dirty="0"/>
              <a:t>meets the qualifications defined for Category 4.8.2 Roundabout Geometric Design &amp; Review – Basic; </a:t>
            </a:r>
          </a:p>
          <a:p>
            <a:pPr lvl="0"/>
            <a:r>
              <a:rPr lang="en-US" dirty="0"/>
              <a:t>has a minimum of </a:t>
            </a:r>
            <a:r>
              <a:rPr lang="en-US" b="1" u="sng" dirty="0"/>
              <a:t>seven years of demonstrated design experience </a:t>
            </a:r>
            <a:r>
              <a:rPr lang="en-US" dirty="0"/>
              <a:t>in the </a:t>
            </a:r>
            <a:r>
              <a:rPr lang="en-US" b="1" u="sng" dirty="0"/>
              <a:t>horizontal and vertical design and PS&amp;E development</a:t>
            </a:r>
            <a:r>
              <a:rPr lang="en-US" dirty="0"/>
              <a:t> </a:t>
            </a:r>
            <a:r>
              <a:rPr lang="en-US" b="1" u="sng" dirty="0"/>
              <a:t>of roundabouts</a:t>
            </a:r>
            <a:r>
              <a:rPr lang="en-US" dirty="0"/>
              <a:t>, showing clear understanding of principles and elements of the design, consistent with the National Cooperative Highway Research Program (NCHRP) Report 1043 (Guide for Roundabouts);  </a:t>
            </a:r>
          </a:p>
        </p:txBody>
      </p:sp>
    </p:spTree>
    <p:extLst>
      <p:ext uri="{BB962C8B-B14F-4D97-AF65-F5344CB8AC3E}">
        <p14:creationId xmlns:p14="http://schemas.microsoft.com/office/powerpoint/2010/main" val="1363874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E5C44-23F7-8823-8B58-A198D7F0E5C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6B6B3ED-7F28-2519-BC8A-EE8733665AB5}"/>
              </a:ext>
            </a:extLst>
          </p:cNvPr>
          <p:cNvSpPr>
            <a:spLocks noGrp="1"/>
          </p:cNvSpPr>
          <p:nvPr>
            <p:ph type="title" idx="4294967295"/>
          </p:nvPr>
        </p:nvSpPr>
        <p:spPr>
          <a:xfrm>
            <a:off x="506413" y="1704975"/>
            <a:ext cx="8131175" cy="173831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0" marR="0" lvl="0" indent="0" algn="ctr" defTabSz="685800" rtl="0" eaLnBrk="1" fontAlgn="auto" latinLnBrk="0" hangingPunct="1">
              <a:lnSpc>
                <a:spcPct val="150000"/>
              </a:lnSpc>
              <a:spcBef>
                <a:spcPts val="0"/>
              </a:spcBef>
              <a:spcAft>
                <a:spcPts val="1000"/>
              </a:spcAft>
              <a:buClr>
                <a:schemeClr val="accent1"/>
              </a:buClr>
              <a:buSzPct val="120000"/>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Verdana Pro Semibold" panose="020B0704030504040204" pitchFamily="34" charset="0"/>
                <a:ea typeface="+mn-ea"/>
                <a:cs typeface="+mn-cs"/>
              </a:rPr>
              <a:t>What are the new precertifications?</a:t>
            </a:r>
          </a:p>
        </p:txBody>
      </p:sp>
    </p:spTree>
    <p:extLst>
      <p:ext uri="{BB962C8B-B14F-4D97-AF65-F5344CB8AC3E}">
        <p14:creationId xmlns:p14="http://schemas.microsoft.com/office/powerpoint/2010/main" val="822537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CA0FC-CF9B-FAC8-440F-0B79AAD6EB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F322B7-53C0-7BB1-C496-380952BED84D}"/>
              </a:ext>
            </a:extLst>
          </p:cNvPr>
          <p:cNvSpPr>
            <a:spLocks noGrp="1"/>
          </p:cNvSpPr>
          <p:nvPr>
            <p:ph type="title"/>
          </p:nvPr>
        </p:nvSpPr>
        <p:spPr/>
        <p:txBody>
          <a:bodyPr/>
          <a:lstStyle/>
          <a:p>
            <a:r>
              <a:rPr lang="en-US" dirty="0"/>
              <a:t>4.8.3 Certification Requirements (continued)</a:t>
            </a:r>
          </a:p>
        </p:txBody>
      </p:sp>
      <p:sp>
        <p:nvSpPr>
          <p:cNvPr id="3" name="Content Placeholder 2">
            <a:extLst>
              <a:ext uri="{FF2B5EF4-FFF2-40B4-BE49-F238E27FC236}">
                <a16:creationId xmlns:a16="http://schemas.microsoft.com/office/drawing/2014/main" id="{89E3BE71-C49C-5252-3C40-5135702C4AA2}"/>
              </a:ext>
            </a:extLst>
          </p:cNvPr>
          <p:cNvSpPr>
            <a:spLocks noGrp="1"/>
          </p:cNvSpPr>
          <p:nvPr>
            <p:ph idx="1"/>
          </p:nvPr>
        </p:nvSpPr>
        <p:spPr/>
        <p:txBody>
          <a:bodyPr/>
          <a:lstStyle/>
          <a:p>
            <a:pPr lvl="0"/>
            <a:r>
              <a:rPr lang="en-US" b="1" u="sng" dirty="0"/>
              <a:t>demonstrate the completion of the geometric design of at least five complex roundabouts, </a:t>
            </a:r>
            <a:r>
              <a:rPr lang="en-US" dirty="0"/>
              <a:t>which would include the description and location</a:t>
            </a:r>
          </a:p>
          <a:p>
            <a:pPr lvl="0"/>
            <a:r>
              <a:rPr lang="en-US" dirty="0"/>
              <a:t>has, within the last three years completed one or more of the following:</a:t>
            </a:r>
          </a:p>
          <a:p>
            <a:pPr lvl="1"/>
            <a:r>
              <a:rPr lang="en-US" dirty="0"/>
              <a:t>attended TxDOT’s DES599 Roundabout Design class; </a:t>
            </a:r>
          </a:p>
          <a:p>
            <a:pPr lvl="1"/>
            <a:r>
              <a:rPr lang="en-US" dirty="0"/>
              <a:t>attended a minimum of 12 hours of training for roundabout geometric design; </a:t>
            </a:r>
            <a:r>
              <a:rPr lang="en-US" b="1" u="sng" dirty="0"/>
              <a:t>or</a:t>
            </a:r>
          </a:p>
          <a:p>
            <a:pPr lvl="1"/>
            <a:r>
              <a:rPr lang="en-US" b="1" u="sng" dirty="0"/>
              <a:t>developed the curriculum for and delivered a minimum 8-hour training class on roundabout geometric design.</a:t>
            </a:r>
          </a:p>
        </p:txBody>
      </p:sp>
    </p:spTree>
    <p:extLst>
      <p:ext uri="{BB962C8B-B14F-4D97-AF65-F5344CB8AC3E}">
        <p14:creationId xmlns:p14="http://schemas.microsoft.com/office/powerpoint/2010/main" val="17034999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427E99-5E2C-E1A6-757A-C769B13CCE4B}"/>
              </a:ext>
            </a:extLst>
          </p:cNvPr>
          <p:cNvSpPr>
            <a:spLocks noGrp="1"/>
          </p:cNvSpPr>
          <p:nvPr>
            <p:ph type="title" idx="4294967295"/>
          </p:nvPr>
        </p:nvSpPr>
        <p:spPr>
          <a:xfrm>
            <a:off x="506413" y="1704975"/>
            <a:ext cx="8131175" cy="173831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0" marR="0" lvl="0" indent="0" algn="ctr" defTabSz="685800" rtl="0" eaLnBrk="1" fontAlgn="auto" latinLnBrk="0" hangingPunct="1">
              <a:lnSpc>
                <a:spcPct val="150000"/>
              </a:lnSpc>
              <a:spcBef>
                <a:spcPts val="0"/>
              </a:spcBef>
              <a:spcAft>
                <a:spcPts val="1000"/>
              </a:spcAft>
              <a:buClr>
                <a:schemeClr val="accent1"/>
              </a:buClr>
              <a:buSzPct val="120000"/>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Verdana Pro Semibold" panose="020B0704030504040204" pitchFamily="34" charset="0"/>
                <a:ea typeface="+mn-ea"/>
                <a:cs typeface="+mn-cs"/>
              </a:rPr>
              <a:t>Training Opportunities</a:t>
            </a:r>
          </a:p>
        </p:txBody>
      </p:sp>
    </p:spTree>
    <p:extLst>
      <p:ext uri="{BB962C8B-B14F-4D97-AF65-F5344CB8AC3E}">
        <p14:creationId xmlns:p14="http://schemas.microsoft.com/office/powerpoint/2010/main" val="6547727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01071-67AA-8317-0342-90270C2BA357}"/>
              </a:ext>
            </a:extLst>
          </p:cNvPr>
          <p:cNvSpPr>
            <a:spLocks noGrp="1"/>
          </p:cNvSpPr>
          <p:nvPr>
            <p:ph type="title"/>
          </p:nvPr>
        </p:nvSpPr>
        <p:spPr/>
        <p:txBody>
          <a:bodyPr/>
          <a:lstStyle/>
          <a:p>
            <a:r>
              <a:rPr lang="en-US" dirty="0"/>
              <a:t>DES599 Opportunities</a:t>
            </a:r>
          </a:p>
        </p:txBody>
      </p:sp>
      <p:sp>
        <p:nvSpPr>
          <p:cNvPr id="3" name="Content Placeholder 2">
            <a:extLst>
              <a:ext uri="{FF2B5EF4-FFF2-40B4-BE49-F238E27FC236}">
                <a16:creationId xmlns:a16="http://schemas.microsoft.com/office/drawing/2014/main" id="{162CBBA3-8E5D-EB4A-2A9A-A4126E44FF66}"/>
              </a:ext>
            </a:extLst>
          </p:cNvPr>
          <p:cNvSpPr>
            <a:spLocks noGrp="1"/>
          </p:cNvSpPr>
          <p:nvPr>
            <p:ph idx="1"/>
          </p:nvPr>
        </p:nvSpPr>
        <p:spPr/>
        <p:txBody>
          <a:bodyPr/>
          <a:lstStyle/>
          <a:p>
            <a:r>
              <a:rPr lang="en-US" dirty="0"/>
              <a:t>VIRTUAL – October 5-8, 2026 – </a:t>
            </a:r>
            <a:r>
              <a:rPr lang="en-US" i="1" dirty="0"/>
              <a:t>limited seats available</a:t>
            </a:r>
          </a:p>
          <a:p>
            <a:r>
              <a:rPr lang="en-US" dirty="0"/>
              <a:t>Lubbock – April 13-14, 2027</a:t>
            </a:r>
          </a:p>
          <a:p>
            <a:r>
              <a:rPr lang="en-US" dirty="0"/>
              <a:t>VIRTUAL – Dates to be determined </a:t>
            </a:r>
          </a:p>
          <a:p>
            <a:pPr lvl="1"/>
            <a:r>
              <a:rPr lang="en-US" dirty="0"/>
              <a:t>at least one more offering in FY27, possibly two </a:t>
            </a:r>
          </a:p>
          <a:p>
            <a:pPr lvl="1"/>
            <a:r>
              <a:rPr lang="en-US" dirty="0"/>
              <a:t>minimum three offerings every fiscal year – two virtual, one in-person</a:t>
            </a:r>
          </a:p>
          <a:p>
            <a:endParaRPr lang="en-US" dirty="0"/>
          </a:p>
          <a:p>
            <a:endParaRPr lang="en-US" dirty="0"/>
          </a:p>
        </p:txBody>
      </p:sp>
    </p:spTree>
    <p:extLst>
      <p:ext uri="{BB962C8B-B14F-4D97-AF65-F5344CB8AC3E}">
        <p14:creationId xmlns:p14="http://schemas.microsoft.com/office/powerpoint/2010/main" val="19548027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E5C44-23F7-8823-8B58-A198D7F0E5C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6B6B3ED-7F28-2519-BC8A-EE8733665AB5}"/>
              </a:ext>
            </a:extLst>
          </p:cNvPr>
          <p:cNvSpPr>
            <a:spLocks noGrp="1"/>
          </p:cNvSpPr>
          <p:nvPr>
            <p:ph type="title" idx="4294967295"/>
          </p:nvPr>
        </p:nvSpPr>
        <p:spPr>
          <a:xfrm>
            <a:off x="506413" y="1704975"/>
            <a:ext cx="8131175" cy="173831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0" marR="0" lvl="0" indent="0" algn="ctr" defTabSz="685800" rtl="0" eaLnBrk="1" fontAlgn="auto" latinLnBrk="0" hangingPunct="1">
              <a:lnSpc>
                <a:spcPct val="150000"/>
              </a:lnSpc>
              <a:spcBef>
                <a:spcPts val="0"/>
              </a:spcBef>
              <a:spcAft>
                <a:spcPts val="1000"/>
              </a:spcAft>
              <a:buClr>
                <a:schemeClr val="accent1"/>
              </a:buClr>
              <a:buSzPct val="120000"/>
              <a:buFont typeface="Arial" panose="020B0604020202020204" pitchFamily="34" charset="0"/>
              <a:buNone/>
              <a:tabLst/>
              <a:defRPr/>
            </a:pPr>
            <a:r>
              <a:rPr kumimoji="0" lang="en-US" sz="3000" b="0" i="0" u="none" strike="noStrike" kern="1200" cap="none" spc="0" normalizeH="0" baseline="0" noProof="0" dirty="0">
                <a:ln>
                  <a:noFill/>
                </a:ln>
                <a:solidFill>
                  <a:schemeClr val="bg1"/>
                </a:solidFill>
                <a:effectLst/>
                <a:uLnTx/>
                <a:uFillTx/>
                <a:latin typeface="Verdana Pro Semibold" panose="020B0704030504040204" pitchFamily="34" charset="0"/>
                <a:ea typeface="+mn-ea"/>
                <a:cs typeface="+mn-cs"/>
              </a:rPr>
              <a:t>Precertification Applications Overview</a:t>
            </a:r>
          </a:p>
        </p:txBody>
      </p:sp>
    </p:spTree>
    <p:extLst>
      <p:ext uri="{BB962C8B-B14F-4D97-AF65-F5344CB8AC3E}">
        <p14:creationId xmlns:p14="http://schemas.microsoft.com/office/powerpoint/2010/main" val="1113402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A6D27-CA61-2AE2-18D7-69BC2E2C3C2F}"/>
              </a:ext>
            </a:extLst>
          </p:cNvPr>
          <p:cNvSpPr>
            <a:spLocks noGrp="1"/>
          </p:cNvSpPr>
          <p:nvPr>
            <p:ph type="title"/>
          </p:nvPr>
        </p:nvSpPr>
        <p:spPr>
          <a:xfrm>
            <a:off x="457200" y="532856"/>
            <a:ext cx="8229600" cy="674284"/>
          </a:xfrm>
        </p:spPr>
        <p:txBody>
          <a:bodyPr/>
          <a:lstStyle/>
          <a:p>
            <a:r>
              <a:rPr lang="en-US" dirty="0"/>
              <a:t>Establish your firm &amp; assign Consultant Certification Information System (CCIS) users</a:t>
            </a:r>
          </a:p>
        </p:txBody>
      </p:sp>
      <p:pic>
        <p:nvPicPr>
          <p:cNvPr id="5" name="Picture 4" descr="Becoming precertified with TxDOT - information from txgot.gov">
            <a:extLst>
              <a:ext uri="{FF2B5EF4-FFF2-40B4-BE49-F238E27FC236}">
                <a16:creationId xmlns:a16="http://schemas.microsoft.com/office/drawing/2014/main" id="{5B4AB877-761F-3835-A992-0C8375695E1C}"/>
              </a:ext>
            </a:extLst>
          </p:cNvPr>
          <p:cNvPicPr>
            <a:picLocks noChangeAspect="1"/>
          </p:cNvPicPr>
          <p:nvPr/>
        </p:nvPicPr>
        <p:blipFill>
          <a:blip r:embed="rId2"/>
          <a:srcRect l="26583" t="11451" r="28833" b="12917"/>
          <a:stretch>
            <a:fillRect/>
          </a:stretch>
        </p:blipFill>
        <p:spPr>
          <a:xfrm>
            <a:off x="589355" y="1239260"/>
            <a:ext cx="4261969" cy="3886199"/>
          </a:xfrm>
          <a:prstGeom prst="rect">
            <a:avLst/>
          </a:prstGeom>
          <a:effectLst>
            <a:outerShdw blurRad="63500" sx="102000" sy="102000" algn="ctr" rotWithShape="0">
              <a:prstClr val="black">
                <a:alpha val="40000"/>
              </a:prstClr>
            </a:outerShdw>
          </a:effectLst>
        </p:spPr>
      </p:pic>
      <p:sp>
        <p:nvSpPr>
          <p:cNvPr id="4" name="TextBox 3">
            <a:extLst>
              <a:ext uri="{FF2B5EF4-FFF2-40B4-BE49-F238E27FC236}">
                <a16:creationId xmlns:a16="http://schemas.microsoft.com/office/drawing/2014/main" id="{04CD611B-8A61-ACD6-BA6B-30B75EBDC22C}"/>
              </a:ext>
            </a:extLst>
          </p:cNvPr>
          <p:cNvSpPr txBox="1"/>
          <p:nvPr/>
        </p:nvSpPr>
        <p:spPr>
          <a:xfrm>
            <a:off x="4809217" y="4786545"/>
            <a:ext cx="3588921" cy="276999"/>
          </a:xfrm>
          <a:prstGeom prst="rect">
            <a:avLst/>
          </a:prstGeom>
          <a:noFill/>
        </p:spPr>
        <p:txBody>
          <a:bodyPr wrap="square" rtlCol="0">
            <a:spAutoFit/>
          </a:bodyPr>
          <a:lstStyle/>
          <a:p>
            <a:pPr algn="ctr"/>
            <a:r>
              <a:rPr lang="en-US" sz="1200" dirty="0"/>
              <a:t>Figure 17 – Becoming Precertified Webpage</a:t>
            </a:r>
          </a:p>
        </p:txBody>
      </p:sp>
      <p:sp>
        <p:nvSpPr>
          <p:cNvPr id="7" name="TextBox 6">
            <a:extLst>
              <a:ext uri="{FF2B5EF4-FFF2-40B4-BE49-F238E27FC236}">
                <a16:creationId xmlns:a16="http://schemas.microsoft.com/office/drawing/2014/main" id="{B2501B2E-3847-8832-971B-ABBABE8F1F59}"/>
              </a:ext>
            </a:extLst>
          </p:cNvPr>
          <p:cNvSpPr txBox="1"/>
          <p:nvPr/>
        </p:nvSpPr>
        <p:spPr>
          <a:xfrm>
            <a:off x="5303230" y="1354582"/>
            <a:ext cx="3137015" cy="276999"/>
          </a:xfrm>
          <a:prstGeom prst="rect">
            <a:avLst/>
          </a:prstGeom>
          <a:noFill/>
        </p:spPr>
        <p:txBody>
          <a:bodyPr wrap="square" rtlCol="0">
            <a:spAutoFit/>
          </a:bodyPr>
          <a:lstStyle/>
          <a:p>
            <a:pPr algn="ctr"/>
            <a:r>
              <a:rPr lang="en-US" sz="1200" dirty="0"/>
              <a:t>Figure 18 – CCIS Login Screen</a:t>
            </a:r>
          </a:p>
        </p:txBody>
      </p:sp>
      <p:pic>
        <p:nvPicPr>
          <p:cNvPr id="10" name="Picture 9" descr="CCIS login screen">
            <a:extLst>
              <a:ext uri="{FF2B5EF4-FFF2-40B4-BE49-F238E27FC236}">
                <a16:creationId xmlns:a16="http://schemas.microsoft.com/office/drawing/2014/main" id="{095B8480-71C7-D877-8B05-AE0902BE0223}"/>
              </a:ext>
            </a:extLst>
          </p:cNvPr>
          <p:cNvPicPr>
            <a:picLocks noChangeAspect="1"/>
          </p:cNvPicPr>
          <p:nvPr/>
        </p:nvPicPr>
        <p:blipFill>
          <a:blip r:embed="rId3"/>
          <a:stretch>
            <a:fillRect/>
          </a:stretch>
        </p:blipFill>
        <p:spPr>
          <a:xfrm>
            <a:off x="5723903" y="1673600"/>
            <a:ext cx="2361586" cy="2956560"/>
          </a:xfrm>
          <a:prstGeom prst="rect">
            <a:avLst/>
          </a:prstGeom>
          <a:ln w="38100">
            <a:solidFill>
              <a:srgbClr val="C00000"/>
            </a:solidFill>
          </a:ln>
        </p:spPr>
      </p:pic>
      <p:sp>
        <p:nvSpPr>
          <p:cNvPr id="8" name="Rectangle: Rounded Corners 7">
            <a:extLst>
              <a:ext uri="{FF2B5EF4-FFF2-40B4-BE49-F238E27FC236}">
                <a16:creationId xmlns:a16="http://schemas.microsoft.com/office/drawing/2014/main" id="{5F934126-C021-7DED-1583-80A9C795A695}"/>
              </a:ext>
              <a:ext uri="{C183D7F6-B498-43B3-948B-1728B52AA6E4}">
                <adec:decorative xmlns:adec="http://schemas.microsoft.com/office/drawing/2017/decorative" val="1"/>
              </a:ext>
            </a:extLst>
          </p:cNvPr>
          <p:cNvSpPr/>
          <p:nvPr/>
        </p:nvSpPr>
        <p:spPr>
          <a:xfrm>
            <a:off x="3611880" y="3151880"/>
            <a:ext cx="1043940" cy="294885"/>
          </a:xfrm>
          <a:prstGeom prst="round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AA9B6867-6A79-175C-9F38-05E60F117D75}"/>
              </a:ext>
              <a:ext uri="{C183D7F6-B498-43B3-948B-1728B52AA6E4}">
                <adec:decorative xmlns:adec="http://schemas.microsoft.com/office/drawing/2017/decorative" val="1"/>
              </a:ext>
            </a:extLst>
          </p:cNvPr>
          <p:cNvCxnSpPr>
            <a:cxnSpLocks/>
            <a:stCxn id="8" idx="3"/>
          </p:cNvCxnSpPr>
          <p:nvPr/>
        </p:nvCxnSpPr>
        <p:spPr>
          <a:xfrm flipV="1">
            <a:off x="4655820" y="3299322"/>
            <a:ext cx="1068083" cy="1"/>
          </a:xfrm>
          <a:prstGeom prst="line">
            <a:avLst/>
          </a:prstGeom>
          <a:ln w="28575">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14384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4EA1F-90F9-69AD-DD95-9CC9F0D27541}"/>
              </a:ext>
            </a:extLst>
          </p:cNvPr>
          <p:cNvSpPr>
            <a:spLocks noGrp="1"/>
          </p:cNvSpPr>
          <p:nvPr>
            <p:ph type="title"/>
          </p:nvPr>
        </p:nvSpPr>
        <p:spPr>
          <a:xfrm>
            <a:off x="457200" y="795528"/>
            <a:ext cx="8229600" cy="294885"/>
          </a:xfrm>
        </p:spPr>
        <p:txBody>
          <a:bodyPr/>
          <a:lstStyle/>
          <a:p>
            <a:r>
              <a:rPr lang="en-US" dirty="0"/>
              <a:t>Collect employee information</a:t>
            </a:r>
          </a:p>
        </p:txBody>
      </p:sp>
      <p:graphicFrame>
        <p:nvGraphicFramePr>
          <p:cNvPr id="9" name="Diagram 8" descr="Select the work categories that align with your qualifications and experience Describe project experience in first person, clearly outlining your specific role and responsibilities Submit an individual application for each employee seeking precertification">
            <a:extLst>
              <a:ext uri="{FF2B5EF4-FFF2-40B4-BE49-F238E27FC236}">
                <a16:creationId xmlns:a16="http://schemas.microsoft.com/office/drawing/2014/main" id="{C54F2741-96B3-1950-CCA0-DB3CE28CFAD9}"/>
              </a:ext>
            </a:extLst>
          </p:cNvPr>
          <p:cNvGraphicFramePr/>
          <p:nvPr>
            <p:extLst>
              <p:ext uri="{D42A27DB-BD31-4B8C-83A1-F6EECF244321}">
                <p14:modId xmlns:p14="http://schemas.microsoft.com/office/powerpoint/2010/main" val="3946575282"/>
              </p:ext>
            </p:extLst>
          </p:nvPr>
        </p:nvGraphicFramePr>
        <p:xfrm>
          <a:off x="304800" y="1297753"/>
          <a:ext cx="4930140" cy="33769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Precertfication application form">
            <a:extLst>
              <a:ext uri="{FF2B5EF4-FFF2-40B4-BE49-F238E27FC236}">
                <a16:creationId xmlns:a16="http://schemas.microsoft.com/office/drawing/2014/main" id="{BDF60041-A21D-F1D7-2F28-D751A2A3C961}"/>
              </a:ext>
            </a:extLst>
          </p:cNvPr>
          <p:cNvPicPr>
            <a:picLocks noChangeAspect="1"/>
          </p:cNvPicPr>
          <p:nvPr/>
        </p:nvPicPr>
        <p:blipFill>
          <a:blip r:embed="rId7"/>
          <a:stretch>
            <a:fillRect/>
          </a:stretch>
        </p:blipFill>
        <p:spPr>
          <a:xfrm>
            <a:off x="5532121" y="656767"/>
            <a:ext cx="3421380" cy="4391358"/>
          </a:xfrm>
          <a:prstGeom prst="rect">
            <a:avLst/>
          </a:prstGeom>
        </p:spPr>
      </p:pic>
      <p:sp>
        <p:nvSpPr>
          <p:cNvPr id="4" name="TextBox 3">
            <a:extLst>
              <a:ext uri="{FF2B5EF4-FFF2-40B4-BE49-F238E27FC236}">
                <a16:creationId xmlns:a16="http://schemas.microsoft.com/office/drawing/2014/main" id="{5EFCA1A7-E52E-D6FB-60E1-1B446663DF9C}"/>
              </a:ext>
            </a:extLst>
          </p:cNvPr>
          <p:cNvSpPr txBox="1"/>
          <p:nvPr/>
        </p:nvSpPr>
        <p:spPr>
          <a:xfrm>
            <a:off x="1859028" y="4771126"/>
            <a:ext cx="3673092" cy="276999"/>
          </a:xfrm>
          <a:prstGeom prst="rect">
            <a:avLst/>
          </a:prstGeom>
          <a:noFill/>
        </p:spPr>
        <p:txBody>
          <a:bodyPr wrap="square" rtlCol="0">
            <a:spAutoFit/>
          </a:bodyPr>
          <a:lstStyle/>
          <a:p>
            <a:pPr algn="r"/>
            <a:r>
              <a:rPr lang="en-US" sz="1200" dirty="0"/>
              <a:t>Figure 19 – Precertification Application Form</a:t>
            </a:r>
          </a:p>
        </p:txBody>
      </p:sp>
    </p:spTree>
    <p:extLst>
      <p:ext uri="{BB962C8B-B14F-4D97-AF65-F5344CB8AC3E}">
        <p14:creationId xmlns:p14="http://schemas.microsoft.com/office/powerpoint/2010/main" val="22012981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EE639-07D8-F7FF-C922-203DC0A7180C}"/>
              </a:ext>
            </a:extLst>
          </p:cNvPr>
          <p:cNvSpPr>
            <a:spLocks noGrp="1"/>
          </p:cNvSpPr>
          <p:nvPr>
            <p:ph type="title"/>
          </p:nvPr>
        </p:nvSpPr>
        <p:spPr>
          <a:xfrm>
            <a:off x="457200" y="719328"/>
            <a:ext cx="8229600" cy="294885"/>
          </a:xfrm>
        </p:spPr>
        <p:txBody>
          <a:bodyPr/>
          <a:lstStyle/>
          <a:p>
            <a:r>
              <a:rPr lang="en-US" sz="2000" dirty="0"/>
              <a:t>Firms’ assigned CCIS user submits application in CCIS</a:t>
            </a:r>
          </a:p>
        </p:txBody>
      </p:sp>
      <p:graphicFrame>
        <p:nvGraphicFramePr>
          <p:cNvPr id="11" name="Diagram 10" descr="Create work category records Create project records Create certification records Submit for approval">
            <a:extLst>
              <a:ext uri="{FF2B5EF4-FFF2-40B4-BE49-F238E27FC236}">
                <a16:creationId xmlns:a16="http://schemas.microsoft.com/office/drawing/2014/main" id="{D0030C25-11BB-7D56-79AE-AFA79607F711}"/>
              </a:ext>
            </a:extLst>
          </p:cNvPr>
          <p:cNvGraphicFramePr/>
          <p:nvPr>
            <p:extLst>
              <p:ext uri="{D42A27DB-BD31-4B8C-83A1-F6EECF244321}">
                <p14:modId xmlns:p14="http://schemas.microsoft.com/office/powerpoint/2010/main" val="3989611880"/>
              </p:ext>
            </p:extLst>
          </p:nvPr>
        </p:nvGraphicFramePr>
        <p:xfrm>
          <a:off x="457200" y="1520687"/>
          <a:ext cx="5281458" cy="3190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CCIS Job Aid for Vendors table of contents">
            <a:extLst>
              <a:ext uri="{FF2B5EF4-FFF2-40B4-BE49-F238E27FC236}">
                <a16:creationId xmlns:a16="http://schemas.microsoft.com/office/drawing/2014/main" id="{DAAA5CD8-7BDD-7D8F-16F7-FA5AE21E7F14}"/>
              </a:ext>
            </a:extLst>
          </p:cNvPr>
          <p:cNvPicPr>
            <a:picLocks noChangeAspect="1"/>
          </p:cNvPicPr>
          <p:nvPr/>
        </p:nvPicPr>
        <p:blipFill>
          <a:blip r:embed="rId7"/>
          <a:stretch>
            <a:fillRect/>
          </a:stretch>
        </p:blipFill>
        <p:spPr>
          <a:xfrm>
            <a:off x="5916706" y="1228609"/>
            <a:ext cx="2915272" cy="3790866"/>
          </a:xfrm>
          <a:prstGeom prst="rect">
            <a:avLst/>
          </a:prstGeom>
        </p:spPr>
      </p:pic>
      <p:sp>
        <p:nvSpPr>
          <p:cNvPr id="6" name="Rectangle: Rounded Corners 5">
            <a:extLst>
              <a:ext uri="{FF2B5EF4-FFF2-40B4-BE49-F238E27FC236}">
                <a16:creationId xmlns:a16="http://schemas.microsoft.com/office/drawing/2014/main" id="{E40E9D7D-80C5-395D-0108-0600F8C84E6E}"/>
              </a:ext>
              <a:ext uri="{C183D7F6-B498-43B3-948B-1728B52AA6E4}">
                <adec:decorative xmlns:adec="http://schemas.microsoft.com/office/drawing/2017/decorative" val="1"/>
              </a:ext>
            </a:extLst>
          </p:cNvPr>
          <p:cNvSpPr/>
          <p:nvPr/>
        </p:nvSpPr>
        <p:spPr>
          <a:xfrm>
            <a:off x="6090024" y="3502211"/>
            <a:ext cx="2390588" cy="95623"/>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7155EBDA-84CB-AE04-338F-47D0F34A5B23}"/>
              </a:ext>
              <a:ext uri="{C183D7F6-B498-43B3-948B-1728B52AA6E4}">
                <adec:decorative xmlns:adec="http://schemas.microsoft.com/office/drawing/2017/decorative" val="1"/>
              </a:ext>
            </a:extLst>
          </p:cNvPr>
          <p:cNvSpPr/>
          <p:nvPr/>
        </p:nvSpPr>
        <p:spPr>
          <a:xfrm>
            <a:off x="6090024" y="3807485"/>
            <a:ext cx="2390588" cy="95623"/>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F460A161-AA64-65D0-4169-F5FB3EBB5314}"/>
              </a:ext>
              <a:ext uri="{C183D7F6-B498-43B3-948B-1728B52AA6E4}">
                <adec:decorative xmlns:adec="http://schemas.microsoft.com/office/drawing/2017/decorative" val="1"/>
              </a:ext>
            </a:extLst>
          </p:cNvPr>
          <p:cNvSpPr/>
          <p:nvPr/>
        </p:nvSpPr>
        <p:spPr>
          <a:xfrm>
            <a:off x="6090024" y="3703133"/>
            <a:ext cx="2390588" cy="95623"/>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5676EDA-D56D-0829-C6D5-0B75C64D0330}"/>
              </a:ext>
            </a:extLst>
          </p:cNvPr>
          <p:cNvSpPr txBox="1"/>
          <p:nvPr/>
        </p:nvSpPr>
        <p:spPr>
          <a:xfrm>
            <a:off x="1341122" y="4742476"/>
            <a:ext cx="4606636" cy="276999"/>
          </a:xfrm>
          <a:prstGeom prst="rect">
            <a:avLst/>
          </a:prstGeom>
          <a:noFill/>
        </p:spPr>
        <p:txBody>
          <a:bodyPr wrap="square" rtlCol="0">
            <a:spAutoFit/>
          </a:bodyPr>
          <a:lstStyle/>
          <a:p>
            <a:pPr algn="r"/>
            <a:r>
              <a:rPr lang="en-US" sz="1200" dirty="0"/>
              <a:t>Figure 20 – CCIS Job Aid for Vendors</a:t>
            </a:r>
          </a:p>
        </p:txBody>
      </p:sp>
    </p:spTree>
    <p:extLst>
      <p:ext uri="{BB962C8B-B14F-4D97-AF65-F5344CB8AC3E}">
        <p14:creationId xmlns:p14="http://schemas.microsoft.com/office/powerpoint/2010/main" val="3086701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CA6E8-F6F6-448D-75D8-BB2F27973057}"/>
              </a:ext>
            </a:extLst>
          </p:cNvPr>
          <p:cNvSpPr>
            <a:spLocks noGrp="1"/>
          </p:cNvSpPr>
          <p:nvPr>
            <p:ph type="title"/>
          </p:nvPr>
        </p:nvSpPr>
        <p:spPr/>
        <p:txBody>
          <a:bodyPr/>
          <a:lstStyle/>
          <a:p>
            <a:r>
              <a:rPr lang="en-US" dirty="0"/>
              <a:t>Application Review</a:t>
            </a:r>
          </a:p>
        </p:txBody>
      </p:sp>
      <p:graphicFrame>
        <p:nvGraphicFramePr>
          <p:cNvPr id="6" name="Diagram 5" descr="Initial Review: Applications received are reviewed by the Precert Manager within 2-3 days Final Review: Upon initial approval, the application is routed to an assigned SME within TxDOT Time expectation: Typical application processing time is 21 days; however, we must allow 60 days Notification: Upon approval/denial the submitter will receive an email notification">
            <a:extLst>
              <a:ext uri="{FF2B5EF4-FFF2-40B4-BE49-F238E27FC236}">
                <a16:creationId xmlns:a16="http://schemas.microsoft.com/office/drawing/2014/main" id="{F811980E-FBFE-C82B-3870-68ADB11F9A45}"/>
              </a:ext>
            </a:extLst>
          </p:cNvPr>
          <p:cNvGraphicFramePr/>
          <p:nvPr>
            <p:extLst>
              <p:ext uri="{D42A27DB-BD31-4B8C-83A1-F6EECF244321}">
                <p14:modId xmlns:p14="http://schemas.microsoft.com/office/powerpoint/2010/main" val="2073478338"/>
              </p:ext>
            </p:extLst>
          </p:nvPr>
        </p:nvGraphicFramePr>
        <p:xfrm>
          <a:off x="602973" y="1401416"/>
          <a:ext cx="7938053" cy="3284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54267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95247-07E0-975D-7F7F-ADEC35D4C1D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794B57D-DEDA-6090-F35F-5BA7F0670763}"/>
              </a:ext>
            </a:extLst>
          </p:cNvPr>
          <p:cNvSpPr>
            <a:spLocks noGrp="1"/>
          </p:cNvSpPr>
          <p:nvPr>
            <p:ph type="title" idx="4294967295"/>
          </p:nvPr>
        </p:nvSpPr>
        <p:spPr>
          <a:xfrm>
            <a:off x="506413" y="1704975"/>
            <a:ext cx="8131175" cy="173831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0" marR="0" lvl="0" indent="0" algn="ctr" defTabSz="685800" rtl="0" eaLnBrk="1" fontAlgn="auto" latinLnBrk="0" hangingPunct="1">
              <a:lnSpc>
                <a:spcPct val="150000"/>
              </a:lnSpc>
              <a:spcBef>
                <a:spcPts val="0"/>
              </a:spcBef>
              <a:spcAft>
                <a:spcPts val="1000"/>
              </a:spcAft>
              <a:buClr>
                <a:schemeClr val="accent1"/>
              </a:buClr>
              <a:buSzPct val="120000"/>
              <a:buFont typeface="Arial" panose="020B0604020202020204" pitchFamily="34" charset="0"/>
              <a:buNone/>
              <a:tabLst/>
              <a:defRPr/>
            </a:pPr>
            <a:r>
              <a:rPr kumimoji="0" lang="en-US" sz="3000" b="0" i="0" u="none" strike="noStrike" kern="1200" cap="none" spc="0" normalizeH="0" baseline="0" noProof="0" dirty="0">
                <a:ln>
                  <a:noFill/>
                </a:ln>
                <a:solidFill>
                  <a:schemeClr val="bg1"/>
                </a:solidFill>
                <a:effectLst/>
                <a:uLnTx/>
                <a:uFillTx/>
                <a:latin typeface="Verdana Pro Semibold" panose="020B0704030504040204" pitchFamily="34" charset="0"/>
                <a:ea typeface="+mn-ea"/>
                <a:cs typeface="+mn-cs"/>
              </a:rPr>
              <a:t>Questions and Discussion</a:t>
            </a:r>
          </a:p>
        </p:txBody>
      </p:sp>
    </p:spTree>
    <p:extLst>
      <p:ext uri="{BB962C8B-B14F-4D97-AF65-F5344CB8AC3E}">
        <p14:creationId xmlns:p14="http://schemas.microsoft.com/office/powerpoint/2010/main" val="1859521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8C715A29-4E24-0FE1-0D13-41645D79A38D}"/>
              </a:ext>
            </a:extLst>
          </p:cNvPr>
          <p:cNvSpPr>
            <a:spLocks noGrp="1"/>
          </p:cNvSpPr>
          <p:nvPr>
            <p:ph type="title" idx="4294967295"/>
          </p:nvPr>
        </p:nvSpPr>
        <p:spPr>
          <a:xfrm>
            <a:off x="1915352" y="300650"/>
            <a:ext cx="5313296" cy="473513"/>
          </a:xfrm>
        </p:spPr>
        <p:txBody>
          <a:bodyPr/>
          <a:lstStyle/>
          <a:p>
            <a:pPr algn="ctr"/>
            <a:r>
              <a:rPr lang="en-US" sz="3200" dirty="0">
                <a:solidFill>
                  <a:schemeClr val="tx1"/>
                </a:solidFill>
              </a:rPr>
              <a:t>Contact Information</a:t>
            </a:r>
          </a:p>
        </p:txBody>
      </p:sp>
      <p:sp>
        <p:nvSpPr>
          <p:cNvPr id="11" name="Content Placeholder 10">
            <a:extLst>
              <a:ext uri="{FF2B5EF4-FFF2-40B4-BE49-F238E27FC236}">
                <a16:creationId xmlns:a16="http://schemas.microsoft.com/office/drawing/2014/main" id="{2712008E-1DCD-78BA-53E0-DDAE9DDC1F8E}"/>
              </a:ext>
            </a:extLst>
          </p:cNvPr>
          <p:cNvSpPr>
            <a:spLocks noGrp="1"/>
          </p:cNvSpPr>
          <p:nvPr>
            <p:ph sz="quarter" idx="10"/>
          </p:nvPr>
        </p:nvSpPr>
        <p:spPr>
          <a:xfrm>
            <a:off x="228283" y="3263745"/>
            <a:ext cx="5313296" cy="473513"/>
          </a:xfrm>
        </p:spPr>
        <p:txBody>
          <a:bodyPr/>
          <a:lstStyle/>
          <a:p>
            <a:r>
              <a:rPr lang="en-US" sz="2400" dirty="0"/>
              <a:t>Amanda Austin, P.E.</a:t>
            </a:r>
          </a:p>
        </p:txBody>
      </p:sp>
      <p:sp>
        <p:nvSpPr>
          <p:cNvPr id="12" name="Content Placeholder 11">
            <a:extLst>
              <a:ext uri="{FF2B5EF4-FFF2-40B4-BE49-F238E27FC236}">
                <a16:creationId xmlns:a16="http://schemas.microsoft.com/office/drawing/2014/main" id="{07BAED1C-6B0F-6DCF-0F17-80188A457799}"/>
              </a:ext>
            </a:extLst>
          </p:cNvPr>
          <p:cNvSpPr>
            <a:spLocks noGrp="1"/>
          </p:cNvSpPr>
          <p:nvPr>
            <p:ph sz="quarter" idx="11"/>
          </p:nvPr>
        </p:nvSpPr>
        <p:spPr/>
        <p:txBody>
          <a:bodyPr/>
          <a:lstStyle/>
          <a:p>
            <a:r>
              <a:rPr lang="en-US" dirty="0"/>
              <a:t>R.A.I.D. Lead</a:t>
            </a:r>
          </a:p>
        </p:txBody>
      </p:sp>
      <p:sp>
        <p:nvSpPr>
          <p:cNvPr id="13" name="Content Placeholder 12">
            <a:extLst>
              <a:ext uri="{FF2B5EF4-FFF2-40B4-BE49-F238E27FC236}">
                <a16:creationId xmlns:a16="http://schemas.microsoft.com/office/drawing/2014/main" id="{74D9717C-30A9-881B-AFD4-C73EBE7E8588}"/>
              </a:ext>
            </a:extLst>
          </p:cNvPr>
          <p:cNvSpPr>
            <a:spLocks noGrp="1"/>
          </p:cNvSpPr>
          <p:nvPr>
            <p:ph sz="quarter" idx="12"/>
          </p:nvPr>
        </p:nvSpPr>
        <p:spPr/>
        <p:txBody>
          <a:bodyPr/>
          <a:lstStyle/>
          <a:p>
            <a:r>
              <a:rPr lang="en-US" sz="2100" dirty="0"/>
              <a:t>Amanda.Austin@txdot.gov</a:t>
            </a:r>
          </a:p>
        </p:txBody>
      </p:sp>
      <p:sp>
        <p:nvSpPr>
          <p:cNvPr id="14" name="Content Placeholder 13">
            <a:extLst>
              <a:ext uri="{FF2B5EF4-FFF2-40B4-BE49-F238E27FC236}">
                <a16:creationId xmlns:a16="http://schemas.microsoft.com/office/drawing/2014/main" id="{C274CF09-0258-7278-2325-52BB99A6EECE}"/>
              </a:ext>
            </a:extLst>
          </p:cNvPr>
          <p:cNvSpPr>
            <a:spLocks noGrp="1"/>
          </p:cNvSpPr>
          <p:nvPr>
            <p:ph sz="quarter" idx="13"/>
          </p:nvPr>
        </p:nvSpPr>
        <p:spPr/>
        <p:txBody>
          <a:bodyPr/>
          <a:lstStyle/>
          <a:p>
            <a:r>
              <a:rPr lang="en-US" dirty="0"/>
              <a:t>(346) 265-9890</a:t>
            </a:r>
          </a:p>
        </p:txBody>
      </p:sp>
      <p:sp>
        <p:nvSpPr>
          <p:cNvPr id="15" name="Content Placeholder 14">
            <a:extLst>
              <a:ext uri="{FF2B5EF4-FFF2-40B4-BE49-F238E27FC236}">
                <a16:creationId xmlns:a16="http://schemas.microsoft.com/office/drawing/2014/main" id="{BE6E3494-F616-F511-B747-34D752CD5AA0}"/>
              </a:ext>
            </a:extLst>
          </p:cNvPr>
          <p:cNvSpPr>
            <a:spLocks noGrp="1"/>
          </p:cNvSpPr>
          <p:nvPr>
            <p:ph sz="quarter" idx="18"/>
          </p:nvPr>
        </p:nvSpPr>
        <p:spPr/>
        <p:txBody>
          <a:bodyPr/>
          <a:lstStyle/>
          <a:p>
            <a:r>
              <a:rPr lang="en-US" sz="2400" dirty="0"/>
              <a:t>Sierra Salinas</a:t>
            </a:r>
          </a:p>
        </p:txBody>
      </p:sp>
      <p:sp>
        <p:nvSpPr>
          <p:cNvPr id="16" name="Content Placeholder 15">
            <a:extLst>
              <a:ext uri="{FF2B5EF4-FFF2-40B4-BE49-F238E27FC236}">
                <a16:creationId xmlns:a16="http://schemas.microsoft.com/office/drawing/2014/main" id="{2C656136-C27D-3257-E251-7B04AFEFBA06}"/>
              </a:ext>
            </a:extLst>
          </p:cNvPr>
          <p:cNvSpPr>
            <a:spLocks noGrp="1"/>
          </p:cNvSpPr>
          <p:nvPr>
            <p:ph sz="quarter" idx="19"/>
          </p:nvPr>
        </p:nvSpPr>
        <p:spPr/>
        <p:txBody>
          <a:bodyPr/>
          <a:lstStyle/>
          <a:p>
            <a:r>
              <a:rPr lang="en-US" dirty="0"/>
              <a:t>PEPS Precertification Liaison</a:t>
            </a:r>
          </a:p>
        </p:txBody>
      </p:sp>
      <p:sp>
        <p:nvSpPr>
          <p:cNvPr id="17" name="Content Placeholder 16">
            <a:extLst>
              <a:ext uri="{FF2B5EF4-FFF2-40B4-BE49-F238E27FC236}">
                <a16:creationId xmlns:a16="http://schemas.microsoft.com/office/drawing/2014/main" id="{E8363DD5-BA59-AAFB-02F6-97EAEBF8B093}"/>
              </a:ext>
            </a:extLst>
          </p:cNvPr>
          <p:cNvSpPr>
            <a:spLocks noGrp="1"/>
          </p:cNvSpPr>
          <p:nvPr>
            <p:ph sz="quarter" idx="20"/>
          </p:nvPr>
        </p:nvSpPr>
        <p:spPr/>
        <p:txBody>
          <a:bodyPr/>
          <a:lstStyle/>
          <a:p>
            <a:r>
              <a:rPr lang="en-US" dirty="0"/>
              <a:t>Sierra.Salinas@txdot.gov</a:t>
            </a:r>
          </a:p>
        </p:txBody>
      </p:sp>
      <p:sp>
        <p:nvSpPr>
          <p:cNvPr id="18" name="Content Placeholder 17">
            <a:extLst>
              <a:ext uri="{FF2B5EF4-FFF2-40B4-BE49-F238E27FC236}">
                <a16:creationId xmlns:a16="http://schemas.microsoft.com/office/drawing/2014/main" id="{74A59760-2938-05F5-149C-A6FBB6CD10C6}"/>
              </a:ext>
            </a:extLst>
          </p:cNvPr>
          <p:cNvSpPr>
            <a:spLocks noGrp="1"/>
          </p:cNvSpPr>
          <p:nvPr>
            <p:ph sz="quarter" idx="21"/>
          </p:nvPr>
        </p:nvSpPr>
        <p:spPr/>
        <p:txBody>
          <a:bodyPr/>
          <a:lstStyle/>
          <a:p>
            <a:r>
              <a:rPr lang="en-US" dirty="0"/>
              <a:t>(512) 960-5271</a:t>
            </a:r>
          </a:p>
        </p:txBody>
      </p:sp>
    </p:spTree>
    <p:extLst>
      <p:ext uri="{BB962C8B-B14F-4D97-AF65-F5344CB8AC3E}">
        <p14:creationId xmlns:p14="http://schemas.microsoft.com/office/powerpoint/2010/main" val="3993902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A6D27-CA61-2AE2-18D7-69BC2E2C3C2F}"/>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5BADA341-8C34-AC35-E4C1-A6EC5EEFA267}"/>
              </a:ext>
            </a:extLst>
          </p:cNvPr>
          <p:cNvSpPr>
            <a:spLocks noGrp="1"/>
          </p:cNvSpPr>
          <p:nvPr>
            <p:ph idx="1"/>
          </p:nvPr>
        </p:nvSpPr>
        <p:spPr/>
        <p:txBody>
          <a:bodyPr/>
          <a:lstStyle/>
          <a:p>
            <a:r>
              <a:rPr lang="en-US" b="1" dirty="0"/>
              <a:t>4.8.1 Roundabout Planning &amp; Operations Analysis</a:t>
            </a:r>
          </a:p>
          <a:p>
            <a:pPr lvl="1"/>
            <a:r>
              <a:rPr lang="en-US" dirty="0"/>
              <a:t>Traffic analysis of roundabouts – single &amp; multilane</a:t>
            </a:r>
          </a:p>
          <a:p>
            <a:r>
              <a:rPr lang="en-US" b="1" dirty="0"/>
              <a:t>4.8.2 Roundabout Geometric Design &amp; Review – Basic</a:t>
            </a:r>
          </a:p>
          <a:p>
            <a:pPr lvl="1"/>
            <a:r>
              <a:rPr lang="en-US" dirty="0"/>
              <a:t>Geometric design and review of single &amp; multilane, </a:t>
            </a:r>
            <a:r>
              <a:rPr lang="en-US" i="1" dirty="0"/>
              <a:t>not </a:t>
            </a:r>
            <a:r>
              <a:rPr lang="en-US" dirty="0"/>
              <a:t>complex </a:t>
            </a:r>
          </a:p>
          <a:p>
            <a:r>
              <a:rPr lang="en-US" b="1" dirty="0"/>
              <a:t>4.8.3 Roundabout Geometric Design &amp; Review – Complex</a:t>
            </a:r>
          </a:p>
          <a:p>
            <a:pPr lvl="1"/>
            <a:r>
              <a:rPr lang="en-US" dirty="0"/>
              <a:t>Geometric design and review of complex roundabouts</a:t>
            </a:r>
          </a:p>
          <a:p>
            <a:pPr lvl="1"/>
            <a:r>
              <a:rPr lang="en-US" dirty="0"/>
              <a:t>Peer reviews, mentoring, and advanced training</a:t>
            </a:r>
          </a:p>
        </p:txBody>
      </p:sp>
    </p:spTree>
    <p:extLst>
      <p:ext uri="{BB962C8B-B14F-4D97-AF65-F5344CB8AC3E}">
        <p14:creationId xmlns:p14="http://schemas.microsoft.com/office/powerpoint/2010/main" val="3806237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2CEE1-5AC4-E659-B31E-ACB5CFC5FCDB}"/>
              </a:ext>
            </a:extLst>
          </p:cNvPr>
          <p:cNvSpPr>
            <a:spLocks noGrp="1"/>
          </p:cNvSpPr>
          <p:nvPr>
            <p:ph type="title"/>
          </p:nvPr>
        </p:nvSpPr>
        <p:spPr/>
        <p:txBody>
          <a:bodyPr/>
          <a:lstStyle/>
          <a:p>
            <a:r>
              <a:rPr lang="en-US" dirty="0"/>
              <a:t>Basic vs. Complex Roundabouts</a:t>
            </a:r>
          </a:p>
        </p:txBody>
      </p:sp>
      <p:sp>
        <p:nvSpPr>
          <p:cNvPr id="3" name="Content Placeholder 2">
            <a:extLst>
              <a:ext uri="{FF2B5EF4-FFF2-40B4-BE49-F238E27FC236}">
                <a16:creationId xmlns:a16="http://schemas.microsoft.com/office/drawing/2014/main" id="{635D24C8-CA9C-96E4-8842-4F1CB9BA05A8}"/>
              </a:ext>
            </a:extLst>
          </p:cNvPr>
          <p:cNvSpPr>
            <a:spLocks noGrp="1"/>
          </p:cNvSpPr>
          <p:nvPr>
            <p:ph idx="1"/>
          </p:nvPr>
        </p:nvSpPr>
        <p:spPr/>
        <p:txBody>
          <a:bodyPr numCol="2" spcCol="91440"/>
          <a:lstStyle/>
          <a:p>
            <a:r>
              <a:rPr lang="en-US" dirty="0"/>
              <a:t>Basic:</a:t>
            </a:r>
          </a:p>
          <a:p>
            <a:pPr lvl="1"/>
            <a:r>
              <a:rPr lang="en-US" dirty="0"/>
              <a:t>Single lane – single circulating lane</a:t>
            </a:r>
          </a:p>
          <a:p>
            <a:pPr lvl="1"/>
            <a:r>
              <a:rPr lang="en-US" dirty="0"/>
              <a:t>Multilane – more than one circulating lane regardless of the number of entry lanes</a:t>
            </a:r>
          </a:p>
          <a:p>
            <a:endParaRPr lang="en-US" dirty="0"/>
          </a:p>
          <a:p>
            <a:endParaRPr lang="en-US" dirty="0"/>
          </a:p>
          <a:p>
            <a:endParaRPr lang="en-US" dirty="0"/>
          </a:p>
          <a:p>
            <a:r>
              <a:rPr lang="en-US" dirty="0"/>
              <a:t>Complex (single or multilane):</a:t>
            </a:r>
          </a:p>
          <a:p>
            <a:pPr lvl="1"/>
            <a:r>
              <a:rPr lang="en-US" dirty="0"/>
              <a:t>Unusually shaped</a:t>
            </a:r>
          </a:p>
          <a:p>
            <a:pPr lvl="1"/>
            <a:r>
              <a:rPr lang="en-US" dirty="0"/>
              <a:t>Interchange</a:t>
            </a:r>
          </a:p>
          <a:p>
            <a:pPr lvl="1"/>
            <a:r>
              <a:rPr lang="en-US" dirty="0"/>
              <a:t>Near another intersection such that the operation of one may have an impact on the operation, signing, and/or marking of the other</a:t>
            </a:r>
          </a:p>
        </p:txBody>
      </p:sp>
    </p:spTree>
    <p:extLst>
      <p:ext uri="{BB962C8B-B14F-4D97-AF65-F5344CB8AC3E}">
        <p14:creationId xmlns:p14="http://schemas.microsoft.com/office/powerpoint/2010/main" val="2467573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C4D514-4645-33BE-E962-7D0358AEFE39}"/>
              </a:ext>
            </a:extLst>
          </p:cNvPr>
          <p:cNvSpPr>
            <a:spLocks noGrp="1"/>
          </p:cNvSpPr>
          <p:nvPr>
            <p:ph type="title" idx="4294967295"/>
          </p:nvPr>
        </p:nvSpPr>
        <p:spPr>
          <a:xfrm>
            <a:off x="506413" y="1704975"/>
            <a:ext cx="8131175" cy="173831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0" marR="0" lvl="0" indent="0" algn="ctr" defTabSz="685800" rtl="0" eaLnBrk="1" fontAlgn="auto" latinLnBrk="0" hangingPunct="1">
              <a:lnSpc>
                <a:spcPct val="150000"/>
              </a:lnSpc>
              <a:spcBef>
                <a:spcPts val="0"/>
              </a:spcBef>
              <a:spcAft>
                <a:spcPts val="1000"/>
              </a:spcAft>
              <a:buClr>
                <a:schemeClr val="accent1"/>
              </a:buClr>
              <a:buSzPct val="120000"/>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Verdana Pro Semibold" panose="020B0704030504040204" pitchFamily="34" charset="0"/>
                <a:ea typeface="+mn-ea"/>
                <a:cs typeface="+mn-cs"/>
              </a:rPr>
              <a:t>Why does TxDOT need these precertifications?</a:t>
            </a:r>
          </a:p>
        </p:txBody>
      </p:sp>
    </p:spTree>
    <p:extLst>
      <p:ext uri="{BB962C8B-B14F-4D97-AF65-F5344CB8AC3E}">
        <p14:creationId xmlns:p14="http://schemas.microsoft.com/office/powerpoint/2010/main" val="770616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AD3F3-C0CA-CDE9-B5B6-3EA49F5675B6}"/>
              </a:ext>
            </a:extLst>
          </p:cNvPr>
          <p:cNvSpPr>
            <a:spLocks noGrp="1"/>
          </p:cNvSpPr>
          <p:nvPr>
            <p:ph type="title"/>
          </p:nvPr>
        </p:nvSpPr>
        <p:spPr/>
        <p:txBody>
          <a:bodyPr/>
          <a:lstStyle/>
          <a:p>
            <a:r>
              <a:rPr lang="en-US" dirty="0"/>
              <a:t>SAFETY</a:t>
            </a:r>
          </a:p>
        </p:txBody>
      </p:sp>
      <p:pic>
        <p:nvPicPr>
          <p:cNvPr id="4" name="Picture 6" descr="Stop Sign">
            <a:extLst>
              <a:ext uri="{FF2B5EF4-FFF2-40B4-BE49-F238E27FC236}">
                <a16:creationId xmlns:a16="http://schemas.microsoft.com/office/drawing/2014/main" id="{5B8CACAF-A7F2-EF34-DD8F-B470B7815AA9}"/>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51007" y="1472555"/>
            <a:ext cx="1833109" cy="183310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5982ACE-98D3-8E83-8FE5-C95BACB0141B}"/>
              </a:ext>
            </a:extLst>
          </p:cNvPr>
          <p:cNvSpPr txBox="1"/>
          <p:nvPr/>
        </p:nvSpPr>
        <p:spPr>
          <a:xfrm>
            <a:off x="562657" y="3252703"/>
            <a:ext cx="1809475" cy="276999"/>
          </a:xfrm>
          <a:prstGeom prst="rect">
            <a:avLst/>
          </a:prstGeom>
          <a:noFill/>
        </p:spPr>
        <p:txBody>
          <a:bodyPr wrap="square" rtlCol="0">
            <a:spAutoFit/>
          </a:bodyPr>
          <a:lstStyle/>
          <a:p>
            <a:r>
              <a:rPr lang="en-US" sz="1200" dirty="0"/>
              <a:t>Figure 1 – Stop Sign</a:t>
            </a:r>
          </a:p>
        </p:txBody>
      </p:sp>
      <p:pic>
        <p:nvPicPr>
          <p:cNvPr id="5" name="Picture 4" descr="Traffic Light">
            <a:extLst>
              <a:ext uri="{FF2B5EF4-FFF2-40B4-BE49-F238E27FC236}">
                <a16:creationId xmlns:a16="http://schemas.microsoft.com/office/drawing/2014/main" id="{A3905A25-2D7C-FF1B-93DD-AB47FABDDD0C}"/>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591467" y="2440429"/>
            <a:ext cx="1218407" cy="257413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E048F5CB-5626-245B-E5F2-38B4DF8DA0A4}"/>
              </a:ext>
            </a:extLst>
          </p:cNvPr>
          <p:cNvSpPr txBox="1"/>
          <p:nvPr/>
        </p:nvSpPr>
        <p:spPr>
          <a:xfrm>
            <a:off x="2309960" y="2052053"/>
            <a:ext cx="1809475" cy="461665"/>
          </a:xfrm>
          <a:prstGeom prst="rect">
            <a:avLst/>
          </a:prstGeom>
          <a:noFill/>
        </p:spPr>
        <p:txBody>
          <a:bodyPr wrap="square" rtlCol="0">
            <a:spAutoFit/>
          </a:bodyPr>
          <a:lstStyle/>
          <a:p>
            <a:pPr algn="ctr"/>
            <a:r>
              <a:rPr lang="en-US" sz="1200" dirty="0"/>
              <a:t>Figure 2 – Traffic Light</a:t>
            </a:r>
          </a:p>
        </p:txBody>
      </p:sp>
      <p:sp>
        <p:nvSpPr>
          <p:cNvPr id="6" name="TextBox 5">
            <a:extLst>
              <a:ext uri="{FF2B5EF4-FFF2-40B4-BE49-F238E27FC236}">
                <a16:creationId xmlns:a16="http://schemas.microsoft.com/office/drawing/2014/main" id="{E155323A-2824-E5A1-3818-2BA31BF86BA7}"/>
              </a:ext>
            </a:extLst>
          </p:cNvPr>
          <p:cNvSpPr txBox="1"/>
          <p:nvPr/>
        </p:nvSpPr>
        <p:spPr>
          <a:xfrm>
            <a:off x="4145279" y="4066823"/>
            <a:ext cx="1639724" cy="646986"/>
          </a:xfrm>
          <a:prstGeom prst="round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wrap="square" rtlCol="0">
            <a:spAutoFit/>
          </a:bodyPr>
          <a:lstStyle/>
          <a:p>
            <a:pPr algn="ctr"/>
            <a:r>
              <a:rPr lang="en-US" sz="3200" b="1"/>
              <a:t>32%</a:t>
            </a:r>
          </a:p>
        </p:txBody>
      </p:sp>
      <p:pic>
        <p:nvPicPr>
          <p:cNvPr id="7" name="Picture 2" descr="Vehicles running a red light">
            <a:extLst>
              <a:ext uri="{FF2B5EF4-FFF2-40B4-BE49-F238E27FC236}">
                <a16:creationId xmlns:a16="http://schemas.microsoft.com/office/drawing/2014/main" id="{0DCD80C5-E3E6-98A2-08E7-2ABBB335E298}"/>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4145279" y="795480"/>
            <a:ext cx="3531326" cy="273422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C443116-DFCA-8E86-70F4-011B6FD6E17B}"/>
              </a:ext>
            </a:extLst>
          </p:cNvPr>
          <p:cNvSpPr txBox="1"/>
          <p:nvPr/>
        </p:nvSpPr>
        <p:spPr>
          <a:xfrm>
            <a:off x="4347780" y="518481"/>
            <a:ext cx="3126324" cy="276999"/>
          </a:xfrm>
          <a:prstGeom prst="rect">
            <a:avLst/>
          </a:prstGeom>
          <a:noFill/>
        </p:spPr>
        <p:txBody>
          <a:bodyPr wrap="square" rtlCol="0">
            <a:spAutoFit/>
          </a:bodyPr>
          <a:lstStyle/>
          <a:p>
            <a:pPr algn="ctr"/>
            <a:r>
              <a:rPr lang="en-US" sz="1200" dirty="0"/>
              <a:t>Figure 3 – Vehicles Running Red Light</a:t>
            </a:r>
          </a:p>
        </p:txBody>
      </p:sp>
      <p:pic>
        <p:nvPicPr>
          <p:cNvPr id="8" name="Picture 4" descr="Two crashed cars at an intersection">
            <a:extLst>
              <a:ext uri="{FF2B5EF4-FFF2-40B4-BE49-F238E27FC236}">
                <a16:creationId xmlns:a16="http://schemas.microsoft.com/office/drawing/2014/main" id="{982B42A6-18E7-429B-EE75-BB08D5A093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0250" y="2980586"/>
            <a:ext cx="2857500" cy="189547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E1A3EB1-DFE7-D389-5C11-697551E27E19}"/>
              </a:ext>
            </a:extLst>
          </p:cNvPr>
          <p:cNvSpPr txBox="1"/>
          <p:nvPr/>
        </p:nvSpPr>
        <p:spPr>
          <a:xfrm>
            <a:off x="5875838" y="4876061"/>
            <a:ext cx="3126324" cy="276999"/>
          </a:xfrm>
          <a:prstGeom prst="rect">
            <a:avLst/>
          </a:prstGeom>
          <a:noFill/>
        </p:spPr>
        <p:txBody>
          <a:bodyPr wrap="square" rtlCol="0">
            <a:spAutoFit/>
          </a:bodyPr>
          <a:lstStyle/>
          <a:p>
            <a:pPr algn="ctr"/>
            <a:r>
              <a:rPr lang="en-US" sz="1200" dirty="0"/>
              <a:t>Figure 4 – Vehicle Crash</a:t>
            </a:r>
          </a:p>
        </p:txBody>
      </p:sp>
    </p:spTree>
    <p:extLst>
      <p:ext uri="{BB962C8B-B14F-4D97-AF65-F5344CB8AC3E}">
        <p14:creationId xmlns:p14="http://schemas.microsoft.com/office/powerpoint/2010/main" val="2582811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18E27-CE47-9DA0-133E-4E44E278900E}"/>
              </a:ext>
            </a:extLst>
          </p:cNvPr>
          <p:cNvSpPr>
            <a:spLocks noGrp="1"/>
          </p:cNvSpPr>
          <p:nvPr>
            <p:ph type="title"/>
          </p:nvPr>
        </p:nvSpPr>
        <p:spPr/>
        <p:txBody>
          <a:bodyPr/>
          <a:lstStyle/>
          <a:p>
            <a:r>
              <a:rPr lang="en-US" dirty="0"/>
              <a:t>Why Geometry Matters</a:t>
            </a:r>
          </a:p>
        </p:txBody>
      </p:sp>
      <p:pic>
        <p:nvPicPr>
          <p:cNvPr id="4" name="Picture 3" descr="Aerial view of a roundabout">
            <a:extLst>
              <a:ext uri="{FF2B5EF4-FFF2-40B4-BE49-F238E27FC236}">
                <a16:creationId xmlns:a16="http://schemas.microsoft.com/office/drawing/2014/main" id="{3447C970-12B9-C73E-CB4F-8D9FAC82D5F4}"/>
              </a:ext>
            </a:extLst>
          </p:cNvPr>
          <p:cNvPicPr>
            <a:picLocks noChangeAspect="1"/>
          </p:cNvPicPr>
          <p:nvPr/>
        </p:nvPicPr>
        <p:blipFill>
          <a:blip r:embed="rId2">
            <a:alphaModFix amt="70000"/>
          </a:blip>
          <a:srcRect l="13327" t="10043" r="15697" b="10088"/>
          <a:stretch>
            <a:fillRect/>
          </a:stretch>
        </p:blipFill>
        <p:spPr>
          <a:xfrm>
            <a:off x="468618" y="1349911"/>
            <a:ext cx="3664458" cy="3440430"/>
          </a:xfrm>
          <a:prstGeom prst="rect">
            <a:avLst/>
          </a:prstGeom>
        </p:spPr>
      </p:pic>
      <p:cxnSp>
        <p:nvCxnSpPr>
          <p:cNvPr id="5" name="Straight Arrow Connector 4">
            <a:extLst>
              <a:ext uri="{FF2B5EF4-FFF2-40B4-BE49-F238E27FC236}">
                <a16:creationId xmlns:a16="http://schemas.microsoft.com/office/drawing/2014/main" id="{8778CF1C-4776-B2AC-7333-8B1E87D83F56}"/>
              </a:ext>
              <a:ext uri="{C183D7F6-B498-43B3-948B-1728B52AA6E4}">
                <adec:decorative xmlns:adec="http://schemas.microsoft.com/office/drawing/2017/decorative" val="1"/>
              </a:ext>
            </a:extLst>
          </p:cNvPr>
          <p:cNvCxnSpPr>
            <a:cxnSpLocks noChangeAspect="1"/>
          </p:cNvCxnSpPr>
          <p:nvPr/>
        </p:nvCxnSpPr>
        <p:spPr>
          <a:xfrm flipH="1" flipV="1">
            <a:off x="2306202" y="2232304"/>
            <a:ext cx="22286" cy="154419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135BBC72-08DD-4E9A-0A6C-D28B7D1838F3}"/>
              </a:ext>
              <a:ext uri="{C183D7F6-B498-43B3-948B-1728B52AA6E4}">
                <adec:decorative xmlns:adec="http://schemas.microsoft.com/office/drawing/2017/decorative" val="1"/>
              </a:ext>
            </a:extLst>
          </p:cNvPr>
          <p:cNvCxnSpPr>
            <a:cxnSpLocks noChangeAspect="1"/>
          </p:cNvCxnSpPr>
          <p:nvPr/>
        </p:nvCxnSpPr>
        <p:spPr>
          <a:xfrm>
            <a:off x="2166393" y="2275324"/>
            <a:ext cx="27161" cy="15947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98DADEDD-3220-C078-B414-F0A11465B698}"/>
              </a:ext>
              <a:ext uri="{C183D7F6-B498-43B3-948B-1728B52AA6E4}">
                <adec:decorative xmlns:adec="http://schemas.microsoft.com/office/drawing/2017/decorative" val="1"/>
              </a:ext>
            </a:extLst>
          </p:cNvPr>
          <p:cNvCxnSpPr>
            <a:cxnSpLocks noChangeAspect="1"/>
          </p:cNvCxnSpPr>
          <p:nvPr/>
        </p:nvCxnSpPr>
        <p:spPr>
          <a:xfrm flipH="1" flipV="1">
            <a:off x="1253070" y="2960521"/>
            <a:ext cx="1788358" cy="3202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2C3E3DB9-EA2F-F74F-B651-EA564C69DF29}"/>
              </a:ext>
              <a:ext uri="{C183D7F6-B498-43B3-948B-1728B52AA6E4}">
                <adec:decorative xmlns:adec="http://schemas.microsoft.com/office/drawing/2017/decorative" val="1"/>
              </a:ext>
            </a:extLst>
          </p:cNvPr>
          <p:cNvCxnSpPr>
            <a:cxnSpLocks noChangeAspect="1"/>
          </p:cNvCxnSpPr>
          <p:nvPr/>
        </p:nvCxnSpPr>
        <p:spPr>
          <a:xfrm>
            <a:off x="1285748" y="3083596"/>
            <a:ext cx="1874109" cy="4047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 name="Arc 8">
            <a:extLst>
              <a:ext uri="{FF2B5EF4-FFF2-40B4-BE49-F238E27FC236}">
                <a16:creationId xmlns:a16="http://schemas.microsoft.com/office/drawing/2014/main" id="{19366EE4-36E6-005A-CEA3-4B753E711EED}"/>
              </a:ext>
              <a:ext uri="{C183D7F6-B498-43B3-948B-1728B52AA6E4}">
                <adec:decorative xmlns:adec="http://schemas.microsoft.com/office/drawing/2017/decorative" val="1"/>
              </a:ext>
            </a:extLst>
          </p:cNvPr>
          <p:cNvSpPr>
            <a:spLocks noChangeAspect="1"/>
          </p:cNvSpPr>
          <p:nvPr/>
        </p:nvSpPr>
        <p:spPr>
          <a:xfrm rot="16200000">
            <a:off x="2287049" y="2887519"/>
            <a:ext cx="1152144" cy="1341026"/>
          </a:xfrm>
          <a:prstGeom prst="arc">
            <a:avLst>
              <a:gd name="adj1" fmla="val 16163381"/>
              <a:gd name="adj2" fmla="val 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Arc 9">
            <a:extLst>
              <a:ext uri="{FF2B5EF4-FFF2-40B4-BE49-F238E27FC236}">
                <a16:creationId xmlns:a16="http://schemas.microsoft.com/office/drawing/2014/main" id="{A21A838B-F263-21DA-1226-80C13E1E5CE4}"/>
              </a:ext>
              <a:ext uri="{C183D7F6-B498-43B3-948B-1728B52AA6E4}">
                <adec:decorative xmlns:adec="http://schemas.microsoft.com/office/drawing/2017/decorative" val="1"/>
              </a:ext>
            </a:extLst>
          </p:cNvPr>
          <p:cNvSpPr>
            <a:spLocks noChangeAspect="1"/>
          </p:cNvSpPr>
          <p:nvPr/>
        </p:nvSpPr>
        <p:spPr>
          <a:xfrm rot="5400000">
            <a:off x="917369" y="1716141"/>
            <a:ext cx="1152144" cy="1341026"/>
          </a:xfrm>
          <a:prstGeom prst="arc">
            <a:avLst>
              <a:gd name="adj1" fmla="val 16163381"/>
              <a:gd name="adj2" fmla="val 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Arc 10">
            <a:extLst>
              <a:ext uri="{FF2B5EF4-FFF2-40B4-BE49-F238E27FC236}">
                <a16:creationId xmlns:a16="http://schemas.microsoft.com/office/drawing/2014/main" id="{07E03B0B-0397-42BB-537E-441839CEB0D9}"/>
              </a:ext>
              <a:ext uri="{C183D7F6-B498-43B3-948B-1728B52AA6E4}">
                <adec:decorative xmlns:adec="http://schemas.microsoft.com/office/drawing/2017/decorative" val="1"/>
              </a:ext>
            </a:extLst>
          </p:cNvPr>
          <p:cNvSpPr>
            <a:spLocks noChangeAspect="1"/>
          </p:cNvSpPr>
          <p:nvPr/>
        </p:nvSpPr>
        <p:spPr>
          <a:xfrm rot="5400000" flipH="1">
            <a:off x="1077269" y="2872413"/>
            <a:ext cx="1152144" cy="1341026"/>
          </a:xfrm>
          <a:prstGeom prst="arc">
            <a:avLst>
              <a:gd name="adj1" fmla="val 16163381"/>
              <a:gd name="adj2" fmla="val 0"/>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 name="Arc 11">
            <a:extLst>
              <a:ext uri="{FF2B5EF4-FFF2-40B4-BE49-F238E27FC236}">
                <a16:creationId xmlns:a16="http://schemas.microsoft.com/office/drawing/2014/main" id="{3DFF3BB2-639A-24A9-4AF3-8C77992E66AB}"/>
              </a:ext>
              <a:ext uri="{C183D7F6-B498-43B3-948B-1728B52AA6E4}">
                <adec:decorative xmlns:adec="http://schemas.microsoft.com/office/drawing/2017/decorative" val="1"/>
              </a:ext>
            </a:extLst>
          </p:cNvPr>
          <p:cNvSpPr>
            <a:spLocks noChangeAspect="1"/>
          </p:cNvSpPr>
          <p:nvPr/>
        </p:nvSpPr>
        <p:spPr>
          <a:xfrm flipH="1">
            <a:off x="2431024" y="3119292"/>
            <a:ext cx="1152144" cy="1341026"/>
          </a:xfrm>
          <a:prstGeom prst="arc">
            <a:avLst>
              <a:gd name="adj1" fmla="val 16163381"/>
              <a:gd name="adj2" fmla="val 0"/>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Arc 12">
            <a:extLst>
              <a:ext uri="{FF2B5EF4-FFF2-40B4-BE49-F238E27FC236}">
                <a16:creationId xmlns:a16="http://schemas.microsoft.com/office/drawing/2014/main" id="{D4930717-23C6-4C66-37AD-429B03E3CC35}"/>
              </a:ext>
              <a:ext uri="{C183D7F6-B498-43B3-948B-1728B52AA6E4}">
                <adec:decorative xmlns:adec="http://schemas.microsoft.com/office/drawing/2017/decorative" val="1"/>
              </a:ext>
            </a:extLst>
          </p:cNvPr>
          <p:cNvSpPr>
            <a:spLocks noChangeAspect="1"/>
          </p:cNvSpPr>
          <p:nvPr/>
        </p:nvSpPr>
        <p:spPr>
          <a:xfrm rot="5400000" flipH="1">
            <a:off x="938916" y="2997503"/>
            <a:ext cx="1152144" cy="1341026"/>
          </a:xfrm>
          <a:prstGeom prst="arc">
            <a:avLst>
              <a:gd name="adj1" fmla="val 16163381"/>
              <a:gd name="adj2" fmla="val 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Arc 13">
            <a:extLst>
              <a:ext uri="{FF2B5EF4-FFF2-40B4-BE49-F238E27FC236}">
                <a16:creationId xmlns:a16="http://schemas.microsoft.com/office/drawing/2014/main" id="{FF4E6BE3-B4DD-A403-5D0C-5B8CA13E097C}"/>
              </a:ext>
              <a:ext uri="{C183D7F6-B498-43B3-948B-1728B52AA6E4}">
                <adec:decorative xmlns:adec="http://schemas.microsoft.com/office/drawing/2017/decorative" val="1"/>
              </a:ext>
            </a:extLst>
          </p:cNvPr>
          <p:cNvSpPr>
            <a:spLocks noChangeAspect="1"/>
          </p:cNvSpPr>
          <p:nvPr/>
        </p:nvSpPr>
        <p:spPr>
          <a:xfrm rot="16200000" flipH="1">
            <a:off x="2400643" y="1744005"/>
            <a:ext cx="1152144" cy="1341026"/>
          </a:xfrm>
          <a:prstGeom prst="arc">
            <a:avLst>
              <a:gd name="adj1" fmla="val 16163381"/>
              <a:gd name="adj2" fmla="val 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Arc 14">
            <a:extLst>
              <a:ext uri="{FF2B5EF4-FFF2-40B4-BE49-F238E27FC236}">
                <a16:creationId xmlns:a16="http://schemas.microsoft.com/office/drawing/2014/main" id="{EEB3758D-F67B-633D-8152-BDE09D9BA076}"/>
              </a:ext>
              <a:ext uri="{C183D7F6-B498-43B3-948B-1728B52AA6E4}">
                <adec:decorative xmlns:adec="http://schemas.microsoft.com/office/drawing/2017/decorative" val="1"/>
              </a:ext>
            </a:extLst>
          </p:cNvPr>
          <p:cNvSpPr>
            <a:spLocks noChangeAspect="1"/>
          </p:cNvSpPr>
          <p:nvPr/>
        </p:nvSpPr>
        <p:spPr>
          <a:xfrm rot="5400000">
            <a:off x="1066656" y="1846873"/>
            <a:ext cx="1152144" cy="1341026"/>
          </a:xfrm>
          <a:prstGeom prst="arc">
            <a:avLst>
              <a:gd name="adj1" fmla="val 16163381"/>
              <a:gd name="adj2" fmla="val 0"/>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Arc 15">
            <a:extLst>
              <a:ext uri="{FF2B5EF4-FFF2-40B4-BE49-F238E27FC236}">
                <a16:creationId xmlns:a16="http://schemas.microsoft.com/office/drawing/2014/main" id="{C1BC8C90-9857-477D-AA15-C74AFC47F73E}"/>
              </a:ext>
              <a:ext uri="{C183D7F6-B498-43B3-948B-1728B52AA6E4}">
                <adec:decorative xmlns:adec="http://schemas.microsoft.com/office/drawing/2017/decorative" val="1"/>
              </a:ext>
            </a:extLst>
          </p:cNvPr>
          <p:cNvSpPr>
            <a:spLocks noChangeAspect="1"/>
          </p:cNvSpPr>
          <p:nvPr/>
        </p:nvSpPr>
        <p:spPr>
          <a:xfrm rot="10800000">
            <a:off x="2168797" y="1772486"/>
            <a:ext cx="1152144" cy="1341026"/>
          </a:xfrm>
          <a:prstGeom prst="arc">
            <a:avLst>
              <a:gd name="adj1" fmla="val 16163381"/>
              <a:gd name="adj2" fmla="val 0"/>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Oval 16">
            <a:extLst>
              <a:ext uri="{FF2B5EF4-FFF2-40B4-BE49-F238E27FC236}">
                <a16:creationId xmlns:a16="http://schemas.microsoft.com/office/drawing/2014/main" id="{9D98DE2C-FB98-0B06-38B8-DE49F8B2EA50}"/>
              </a:ext>
              <a:ext uri="{C183D7F6-B498-43B3-948B-1728B52AA6E4}">
                <adec:decorative xmlns:adec="http://schemas.microsoft.com/office/drawing/2017/decorative" val="1"/>
              </a:ext>
            </a:extLst>
          </p:cNvPr>
          <p:cNvSpPr>
            <a:spLocks noChangeAspect="1"/>
          </p:cNvSpPr>
          <p:nvPr/>
        </p:nvSpPr>
        <p:spPr>
          <a:xfrm>
            <a:off x="2277726" y="2388413"/>
            <a:ext cx="73152" cy="7315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7239A4A1-C86C-CA2F-F7BE-4A57035440D7}"/>
              </a:ext>
              <a:ext uri="{C183D7F6-B498-43B3-948B-1728B52AA6E4}">
                <adec:decorative xmlns:adec="http://schemas.microsoft.com/office/drawing/2017/decorative" val="1"/>
              </a:ext>
            </a:extLst>
          </p:cNvPr>
          <p:cNvSpPr>
            <a:spLocks noChangeAspect="1"/>
          </p:cNvSpPr>
          <p:nvPr/>
        </p:nvSpPr>
        <p:spPr>
          <a:xfrm>
            <a:off x="2138593" y="2489001"/>
            <a:ext cx="73152" cy="7315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563EE400-7D77-80FD-E155-7347B74C1BBD}"/>
              </a:ext>
              <a:ext uri="{C183D7F6-B498-43B3-948B-1728B52AA6E4}">
                <adec:decorative xmlns:adec="http://schemas.microsoft.com/office/drawing/2017/decorative" val="1"/>
              </a:ext>
            </a:extLst>
          </p:cNvPr>
          <p:cNvSpPr>
            <a:spLocks noChangeAspect="1"/>
          </p:cNvSpPr>
          <p:nvPr/>
        </p:nvSpPr>
        <p:spPr>
          <a:xfrm>
            <a:off x="2218038" y="2741871"/>
            <a:ext cx="73152" cy="7315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7EB51DDD-56F3-566A-58F7-FAE9CC274DAD}"/>
              </a:ext>
              <a:ext uri="{C183D7F6-B498-43B3-948B-1728B52AA6E4}">
                <adec:decorative xmlns:adec="http://schemas.microsoft.com/office/drawing/2017/decorative" val="1"/>
              </a:ext>
            </a:extLst>
          </p:cNvPr>
          <p:cNvSpPr>
            <a:spLocks noChangeAspect="1"/>
          </p:cNvSpPr>
          <p:nvPr/>
        </p:nvSpPr>
        <p:spPr>
          <a:xfrm>
            <a:off x="1929928" y="2993900"/>
            <a:ext cx="73152" cy="7315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9E69B298-DDDE-53E3-8C96-027170D25F5E}"/>
              </a:ext>
              <a:ext uri="{C183D7F6-B498-43B3-948B-1728B52AA6E4}">
                <adec:decorative xmlns:adec="http://schemas.microsoft.com/office/drawing/2017/decorative" val="1"/>
              </a:ext>
            </a:extLst>
          </p:cNvPr>
          <p:cNvSpPr>
            <a:spLocks noChangeAspect="1"/>
          </p:cNvSpPr>
          <p:nvPr/>
        </p:nvSpPr>
        <p:spPr>
          <a:xfrm>
            <a:off x="2147783" y="2836654"/>
            <a:ext cx="73152" cy="7315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0F9F0081-4528-679A-415B-9BE741ABFE12}"/>
              </a:ext>
              <a:ext uri="{C183D7F6-B498-43B3-948B-1728B52AA6E4}">
                <adec:decorative xmlns:adec="http://schemas.microsoft.com/office/drawing/2017/decorative" val="1"/>
              </a:ext>
            </a:extLst>
          </p:cNvPr>
          <p:cNvSpPr>
            <a:spLocks noChangeAspect="1"/>
          </p:cNvSpPr>
          <p:nvPr/>
        </p:nvSpPr>
        <p:spPr>
          <a:xfrm>
            <a:off x="2291019" y="3192053"/>
            <a:ext cx="73152" cy="7315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509D87A5-199B-AE13-DA41-155D63F2FDF1}"/>
              </a:ext>
              <a:ext uri="{C183D7F6-B498-43B3-948B-1728B52AA6E4}">
                <adec:decorative xmlns:adec="http://schemas.microsoft.com/office/drawing/2017/decorative" val="1"/>
              </a:ext>
            </a:extLst>
          </p:cNvPr>
          <p:cNvSpPr>
            <a:spLocks noChangeAspect="1"/>
          </p:cNvSpPr>
          <p:nvPr/>
        </p:nvSpPr>
        <p:spPr>
          <a:xfrm>
            <a:off x="2495641" y="3033322"/>
            <a:ext cx="73152" cy="7315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3A0FCA21-CF1C-86A8-6099-AF8C0DA2C012}"/>
              </a:ext>
              <a:ext uri="{C183D7F6-B498-43B3-948B-1728B52AA6E4}">
                <adec:decorative xmlns:adec="http://schemas.microsoft.com/office/drawing/2017/decorative" val="1"/>
              </a:ext>
            </a:extLst>
          </p:cNvPr>
          <p:cNvSpPr>
            <a:spLocks noChangeAspect="1"/>
          </p:cNvSpPr>
          <p:nvPr/>
        </p:nvSpPr>
        <p:spPr>
          <a:xfrm>
            <a:off x="2232462" y="3269069"/>
            <a:ext cx="73152" cy="7315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37A9AA7B-BA92-6636-7A32-5A5A868B0484}"/>
              </a:ext>
              <a:ext uri="{C183D7F6-B498-43B3-948B-1728B52AA6E4}">
                <adec:decorative xmlns:adec="http://schemas.microsoft.com/office/drawing/2017/decorative" val="1"/>
              </a:ext>
            </a:extLst>
          </p:cNvPr>
          <p:cNvSpPr>
            <a:spLocks noChangeAspect="1"/>
          </p:cNvSpPr>
          <p:nvPr/>
        </p:nvSpPr>
        <p:spPr>
          <a:xfrm>
            <a:off x="2023626" y="2933315"/>
            <a:ext cx="73152" cy="7315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D02731CD-F2B5-13A9-CDEB-36471F5EC9BF}"/>
              </a:ext>
              <a:ext uri="{C183D7F6-B498-43B3-948B-1728B52AA6E4}">
                <adec:decorative xmlns:adec="http://schemas.microsoft.com/office/drawing/2017/decorative" val="1"/>
              </a:ext>
            </a:extLst>
          </p:cNvPr>
          <p:cNvSpPr>
            <a:spLocks noChangeAspect="1"/>
          </p:cNvSpPr>
          <p:nvPr/>
        </p:nvSpPr>
        <p:spPr>
          <a:xfrm>
            <a:off x="2290685" y="2946064"/>
            <a:ext cx="73152" cy="7315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F42DC697-D1BB-6603-BBF1-6E096524C628}"/>
              </a:ext>
              <a:ext uri="{C183D7F6-B498-43B3-948B-1728B52AA6E4}">
                <adec:decorative xmlns:adec="http://schemas.microsoft.com/office/drawing/2017/decorative" val="1"/>
              </a:ext>
            </a:extLst>
          </p:cNvPr>
          <p:cNvSpPr>
            <a:spLocks noChangeAspect="1"/>
          </p:cNvSpPr>
          <p:nvPr/>
        </p:nvSpPr>
        <p:spPr>
          <a:xfrm>
            <a:off x="1515360" y="2928471"/>
            <a:ext cx="73152" cy="7315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A1CB7719-8158-A667-D48A-E5D99AF79997}"/>
              </a:ext>
              <a:ext uri="{C183D7F6-B498-43B3-948B-1728B52AA6E4}">
                <adec:decorative xmlns:adec="http://schemas.microsoft.com/office/drawing/2017/decorative" val="1"/>
              </a:ext>
            </a:extLst>
          </p:cNvPr>
          <p:cNvSpPr>
            <a:spLocks noChangeAspect="1"/>
          </p:cNvSpPr>
          <p:nvPr/>
        </p:nvSpPr>
        <p:spPr>
          <a:xfrm>
            <a:off x="1685916" y="2938067"/>
            <a:ext cx="73152" cy="7315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E3BFCA96-4AA3-3966-E2EE-C86705FBA411}"/>
              </a:ext>
              <a:ext uri="{C183D7F6-B498-43B3-948B-1728B52AA6E4}">
                <adec:decorative xmlns:adec="http://schemas.microsoft.com/office/drawing/2017/decorative" val="1"/>
              </a:ext>
            </a:extLst>
          </p:cNvPr>
          <p:cNvSpPr>
            <a:spLocks noChangeAspect="1"/>
          </p:cNvSpPr>
          <p:nvPr/>
        </p:nvSpPr>
        <p:spPr>
          <a:xfrm>
            <a:off x="2159864" y="3635389"/>
            <a:ext cx="73152" cy="7315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3406058A-9CB3-C418-837E-71531588E5A0}"/>
              </a:ext>
              <a:ext uri="{C183D7F6-B498-43B3-948B-1728B52AA6E4}">
                <adec:decorative xmlns:adec="http://schemas.microsoft.com/office/drawing/2017/decorative" val="1"/>
              </a:ext>
            </a:extLst>
          </p:cNvPr>
          <p:cNvSpPr>
            <a:spLocks noChangeAspect="1"/>
          </p:cNvSpPr>
          <p:nvPr/>
        </p:nvSpPr>
        <p:spPr>
          <a:xfrm>
            <a:off x="2159864" y="3526663"/>
            <a:ext cx="73152" cy="7315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32DDDC4A-1830-6914-13C0-21D27C752A4D}"/>
              </a:ext>
              <a:ext uri="{C183D7F6-B498-43B3-948B-1728B52AA6E4}">
                <adec:decorative xmlns:adec="http://schemas.microsoft.com/office/drawing/2017/decorative" val="1"/>
              </a:ext>
            </a:extLst>
          </p:cNvPr>
          <p:cNvSpPr>
            <a:spLocks noChangeAspect="1"/>
          </p:cNvSpPr>
          <p:nvPr/>
        </p:nvSpPr>
        <p:spPr>
          <a:xfrm>
            <a:off x="2150623" y="3148917"/>
            <a:ext cx="73152" cy="7315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5DCBF78A-4102-02BD-D7FD-0DD190A915BA}"/>
              </a:ext>
              <a:ext uri="{C183D7F6-B498-43B3-948B-1728B52AA6E4}">
                <adec:decorative xmlns:adec="http://schemas.microsoft.com/office/drawing/2017/decorative" val="1"/>
              </a:ext>
            </a:extLst>
          </p:cNvPr>
          <p:cNvSpPr>
            <a:spLocks noChangeAspect="1"/>
          </p:cNvSpPr>
          <p:nvPr/>
        </p:nvSpPr>
        <p:spPr>
          <a:xfrm>
            <a:off x="2281962" y="3073718"/>
            <a:ext cx="73152" cy="7315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7527E593-7501-B62D-37AB-2C9A33D876FE}"/>
              </a:ext>
              <a:ext uri="{C183D7F6-B498-43B3-948B-1728B52AA6E4}">
                <adec:decorative xmlns:adec="http://schemas.microsoft.com/office/drawing/2017/decorative" val="1"/>
              </a:ext>
            </a:extLst>
          </p:cNvPr>
          <p:cNvSpPr>
            <a:spLocks noChangeAspect="1"/>
          </p:cNvSpPr>
          <p:nvPr/>
        </p:nvSpPr>
        <p:spPr>
          <a:xfrm>
            <a:off x="2290064" y="2848634"/>
            <a:ext cx="73152" cy="7315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6A50519C-7D0C-851B-B3F1-9DC1AD712FFB}"/>
              </a:ext>
              <a:ext uri="{C183D7F6-B498-43B3-948B-1728B52AA6E4}">
                <adec:decorative xmlns:adec="http://schemas.microsoft.com/office/drawing/2017/decorative" val="1"/>
              </a:ext>
            </a:extLst>
          </p:cNvPr>
          <p:cNvSpPr>
            <a:spLocks noChangeAspect="1"/>
          </p:cNvSpPr>
          <p:nvPr/>
        </p:nvSpPr>
        <p:spPr>
          <a:xfrm>
            <a:off x="2379438" y="2952856"/>
            <a:ext cx="73152" cy="7315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404F3CD0-0693-0BB1-BE0C-1578526CDBF5}"/>
              </a:ext>
              <a:ext uri="{C183D7F6-B498-43B3-948B-1728B52AA6E4}">
                <adec:decorative xmlns:adec="http://schemas.microsoft.com/office/drawing/2017/decorative" val="1"/>
              </a:ext>
            </a:extLst>
          </p:cNvPr>
          <p:cNvSpPr>
            <a:spLocks noChangeAspect="1"/>
          </p:cNvSpPr>
          <p:nvPr/>
        </p:nvSpPr>
        <p:spPr>
          <a:xfrm>
            <a:off x="2154683" y="2943953"/>
            <a:ext cx="73152" cy="7315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B7D09A48-B98D-79E3-30B7-6A6494234D55}"/>
              </a:ext>
              <a:ext uri="{C183D7F6-B498-43B3-948B-1728B52AA6E4}">
                <adec:decorative xmlns:adec="http://schemas.microsoft.com/office/drawing/2017/decorative" val="1"/>
              </a:ext>
            </a:extLst>
          </p:cNvPr>
          <p:cNvSpPr>
            <a:spLocks noChangeAspect="1"/>
          </p:cNvSpPr>
          <p:nvPr/>
        </p:nvSpPr>
        <p:spPr>
          <a:xfrm>
            <a:off x="2156424" y="3064364"/>
            <a:ext cx="73152" cy="7315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D0F9E50E-A9F2-CFAE-F0B8-C66E67EB1AD1}"/>
              </a:ext>
              <a:ext uri="{C183D7F6-B498-43B3-948B-1728B52AA6E4}">
                <adec:decorative xmlns:adec="http://schemas.microsoft.com/office/drawing/2017/decorative" val="1"/>
              </a:ext>
            </a:extLst>
          </p:cNvPr>
          <p:cNvSpPr>
            <a:spLocks noChangeAspect="1"/>
          </p:cNvSpPr>
          <p:nvPr/>
        </p:nvSpPr>
        <p:spPr>
          <a:xfrm>
            <a:off x="2060069" y="3069925"/>
            <a:ext cx="73152" cy="7315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9CC19C5C-FBD0-7F17-18CB-47281BFCF75B}"/>
              </a:ext>
              <a:ext uri="{C183D7F6-B498-43B3-948B-1728B52AA6E4}">
                <adec:decorative xmlns:adec="http://schemas.microsoft.com/office/drawing/2017/decorative" val="1"/>
              </a:ext>
            </a:extLst>
          </p:cNvPr>
          <p:cNvSpPr>
            <a:spLocks noChangeAspect="1"/>
          </p:cNvSpPr>
          <p:nvPr/>
        </p:nvSpPr>
        <p:spPr>
          <a:xfrm>
            <a:off x="2410891" y="3083271"/>
            <a:ext cx="73152" cy="7315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FB2B9B2-1FC4-9C00-3510-5CF3B1C269DD}"/>
              </a:ext>
              <a:ext uri="{C183D7F6-B498-43B3-948B-1728B52AA6E4}">
                <adec:decorative xmlns:adec="http://schemas.microsoft.com/office/drawing/2017/decorative" val="1"/>
              </a:ext>
            </a:extLst>
          </p:cNvPr>
          <p:cNvSpPr>
            <a:spLocks noChangeAspect="1"/>
          </p:cNvSpPr>
          <p:nvPr/>
        </p:nvSpPr>
        <p:spPr>
          <a:xfrm>
            <a:off x="2137556" y="2367490"/>
            <a:ext cx="73152" cy="7315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C7DAF205-592C-FFF9-599A-94B87E3DF77E}"/>
              </a:ext>
              <a:ext uri="{C183D7F6-B498-43B3-948B-1728B52AA6E4}">
                <adec:decorative xmlns:adec="http://schemas.microsoft.com/office/drawing/2017/decorative" val="1"/>
              </a:ext>
            </a:extLst>
          </p:cNvPr>
          <p:cNvSpPr>
            <a:spLocks noChangeAspect="1"/>
          </p:cNvSpPr>
          <p:nvPr/>
        </p:nvSpPr>
        <p:spPr>
          <a:xfrm>
            <a:off x="2284440" y="2487522"/>
            <a:ext cx="73152" cy="7315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0F9F61E9-8F45-D50A-8357-7C5FFCE5FC9B}"/>
              </a:ext>
              <a:ext uri="{C183D7F6-B498-43B3-948B-1728B52AA6E4}">
                <adec:decorative xmlns:adec="http://schemas.microsoft.com/office/drawing/2017/decorative" val="1"/>
              </a:ext>
            </a:extLst>
          </p:cNvPr>
          <p:cNvSpPr>
            <a:spLocks noChangeAspect="1"/>
          </p:cNvSpPr>
          <p:nvPr/>
        </p:nvSpPr>
        <p:spPr>
          <a:xfrm>
            <a:off x="2713860" y="2959153"/>
            <a:ext cx="73152" cy="7315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2CDCD653-FCD7-AC4F-9734-7DA174CA297D}"/>
              </a:ext>
              <a:ext uri="{C183D7F6-B498-43B3-948B-1728B52AA6E4}">
                <adec:decorative xmlns:adec="http://schemas.microsoft.com/office/drawing/2017/decorative" val="1"/>
              </a:ext>
            </a:extLst>
          </p:cNvPr>
          <p:cNvSpPr>
            <a:spLocks noChangeAspect="1"/>
          </p:cNvSpPr>
          <p:nvPr/>
        </p:nvSpPr>
        <p:spPr>
          <a:xfrm>
            <a:off x="2862318" y="2960521"/>
            <a:ext cx="73152" cy="7315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DD6839DA-F8A3-E83C-04BE-7EED0BDF2905}"/>
              </a:ext>
              <a:ext uri="{C183D7F6-B498-43B3-948B-1728B52AA6E4}">
                <adec:decorative xmlns:adec="http://schemas.microsoft.com/office/drawing/2017/decorative" val="1"/>
              </a:ext>
            </a:extLst>
          </p:cNvPr>
          <p:cNvSpPr>
            <a:spLocks noChangeAspect="1"/>
          </p:cNvSpPr>
          <p:nvPr/>
        </p:nvSpPr>
        <p:spPr>
          <a:xfrm>
            <a:off x="2678505" y="3083271"/>
            <a:ext cx="73152" cy="7315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1A70B7BE-C4FD-826F-83AA-A3FD810708D4}"/>
              </a:ext>
              <a:ext uri="{C183D7F6-B498-43B3-948B-1728B52AA6E4}">
                <adec:decorative xmlns:adec="http://schemas.microsoft.com/office/drawing/2017/decorative" val="1"/>
              </a:ext>
            </a:extLst>
          </p:cNvPr>
          <p:cNvSpPr>
            <a:spLocks noChangeAspect="1"/>
          </p:cNvSpPr>
          <p:nvPr/>
        </p:nvSpPr>
        <p:spPr>
          <a:xfrm>
            <a:off x="2915975" y="3088119"/>
            <a:ext cx="73152" cy="7315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C437DD67-E0F2-A18A-7A04-0933AC13A6B2}"/>
              </a:ext>
              <a:ext uri="{C183D7F6-B498-43B3-948B-1728B52AA6E4}">
                <adec:decorative xmlns:adec="http://schemas.microsoft.com/office/drawing/2017/decorative" val="1"/>
              </a:ext>
            </a:extLst>
          </p:cNvPr>
          <p:cNvSpPr>
            <a:spLocks noChangeAspect="1"/>
          </p:cNvSpPr>
          <p:nvPr/>
        </p:nvSpPr>
        <p:spPr>
          <a:xfrm>
            <a:off x="2290064" y="3410426"/>
            <a:ext cx="73152" cy="7315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5F48FD9B-EC6B-3703-E7A7-95538453F46B}"/>
              </a:ext>
              <a:ext uri="{C183D7F6-B498-43B3-948B-1728B52AA6E4}">
                <adec:decorative xmlns:adec="http://schemas.microsoft.com/office/drawing/2017/decorative" val="1"/>
              </a:ext>
            </a:extLst>
          </p:cNvPr>
          <p:cNvSpPr>
            <a:spLocks noChangeAspect="1"/>
          </p:cNvSpPr>
          <p:nvPr/>
        </p:nvSpPr>
        <p:spPr>
          <a:xfrm>
            <a:off x="1507066" y="3061015"/>
            <a:ext cx="73152" cy="7315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5E94EB04-D592-827A-A966-2F2B5A5B6CEB}"/>
              </a:ext>
              <a:ext uri="{C183D7F6-B498-43B3-948B-1728B52AA6E4}">
                <adec:decorative xmlns:adec="http://schemas.microsoft.com/office/drawing/2017/decorative" val="1"/>
              </a:ext>
            </a:extLst>
          </p:cNvPr>
          <p:cNvSpPr>
            <a:spLocks noChangeAspect="1"/>
          </p:cNvSpPr>
          <p:nvPr/>
        </p:nvSpPr>
        <p:spPr>
          <a:xfrm>
            <a:off x="1683403" y="3058112"/>
            <a:ext cx="73152" cy="7315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pic>
        <p:nvPicPr>
          <p:cNvPr id="48" name="Picture 47" descr="Aerial view of roundabout with entrance and exit points, and traffic paths">
            <a:extLst>
              <a:ext uri="{FF2B5EF4-FFF2-40B4-BE49-F238E27FC236}">
                <a16:creationId xmlns:a16="http://schemas.microsoft.com/office/drawing/2014/main" id="{351C1462-4438-6F6A-AAF7-C76B9EF6B1A3}"/>
              </a:ext>
              <a:ext uri="{C183D7F6-B498-43B3-948B-1728B52AA6E4}">
                <adec:decorative xmlns:adec="http://schemas.microsoft.com/office/drawing/2017/decorative" val="0"/>
              </a:ext>
            </a:extLst>
          </p:cNvPr>
          <p:cNvPicPr>
            <a:picLocks noChangeAspect="1"/>
          </p:cNvPicPr>
          <p:nvPr/>
        </p:nvPicPr>
        <p:blipFill>
          <a:blip r:embed="rId3">
            <a:alphaModFix amt="70000"/>
          </a:blip>
          <a:srcRect l="10906" t="4992" r="14797" b="5309"/>
          <a:stretch>
            <a:fillRect/>
          </a:stretch>
        </p:blipFill>
        <p:spPr>
          <a:xfrm>
            <a:off x="4432940" y="1426596"/>
            <a:ext cx="4071718" cy="3319808"/>
          </a:xfrm>
          <a:prstGeom prst="rect">
            <a:avLst/>
          </a:prstGeom>
        </p:spPr>
      </p:pic>
      <p:sp>
        <p:nvSpPr>
          <p:cNvPr id="49" name="Oval 48">
            <a:extLst>
              <a:ext uri="{FF2B5EF4-FFF2-40B4-BE49-F238E27FC236}">
                <a16:creationId xmlns:a16="http://schemas.microsoft.com/office/drawing/2014/main" id="{C2F87B58-BBAC-9484-3C5F-9987500B5D82}"/>
              </a:ext>
              <a:ext uri="{C183D7F6-B498-43B3-948B-1728B52AA6E4}">
                <adec:decorative xmlns:adec="http://schemas.microsoft.com/office/drawing/2017/decorative" val="1"/>
              </a:ext>
            </a:extLst>
          </p:cNvPr>
          <p:cNvSpPr/>
          <p:nvPr/>
        </p:nvSpPr>
        <p:spPr>
          <a:xfrm>
            <a:off x="5372131" y="2349584"/>
            <a:ext cx="1633275" cy="1625516"/>
          </a:xfrm>
          <a:prstGeom prst="ellipse">
            <a:avLst/>
          </a:prstGeom>
          <a:noFill/>
          <a:ln w="2857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50" name="Arc 49">
            <a:extLst>
              <a:ext uri="{FF2B5EF4-FFF2-40B4-BE49-F238E27FC236}">
                <a16:creationId xmlns:a16="http://schemas.microsoft.com/office/drawing/2014/main" id="{D1712689-F3CE-5AE6-0113-42629C095723}"/>
              </a:ext>
              <a:ext uri="{C183D7F6-B498-43B3-948B-1728B52AA6E4}">
                <adec:decorative xmlns:adec="http://schemas.microsoft.com/office/drawing/2017/decorative" val="1"/>
              </a:ext>
            </a:extLst>
          </p:cNvPr>
          <p:cNvSpPr>
            <a:spLocks noChangeAspect="1"/>
          </p:cNvSpPr>
          <p:nvPr/>
        </p:nvSpPr>
        <p:spPr>
          <a:xfrm rot="2790304" flipH="1" flipV="1">
            <a:off x="6595039" y="3445091"/>
            <a:ext cx="1236753" cy="1439506"/>
          </a:xfrm>
          <a:prstGeom prst="arc">
            <a:avLst>
              <a:gd name="adj1" fmla="val 17783095"/>
              <a:gd name="adj2" fmla="val 20716237"/>
            </a:avLst>
          </a:prstGeom>
          <a:ln w="2857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51" name="Arc 50">
            <a:extLst>
              <a:ext uri="{FF2B5EF4-FFF2-40B4-BE49-F238E27FC236}">
                <a16:creationId xmlns:a16="http://schemas.microsoft.com/office/drawing/2014/main" id="{96886540-4ECC-9729-7BD4-AE54C78A1C48}"/>
              </a:ext>
              <a:ext uri="{C183D7F6-B498-43B3-948B-1728B52AA6E4}">
                <adec:decorative xmlns:adec="http://schemas.microsoft.com/office/drawing/2017/decorative" val="1"/>
              </a:ext>
            </a:extLst>
          </p:cNvPr>
          <p:cNvSpPr>
            <a:spLocks noChangeAspect="1"/>
          </p:cNvSpPr>
          <p:nvPr/>
        </p:nvSpPr>
        <p:spPr>
          <a:xfrm rot="19328340" flipH="1" flipV="1">
            <a:off x="6604402" y="1437549"/>
            <a:ext cx="1236753" cy="1439506"/>
          </a:xfrm>
          <a:prstGeom prst="arc">
            <a:avLst>
              <a:gd name="adj1" fmla="val 18091382"/>
              <a:gd name="adj2" fmla="val 20716237"/>
            </a:avLst>
          </a:prstGeom>
          <a:ln w="2857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52" name="Arc 51">
            <a:extLst>
              <a:ext uri="{FF2B5EF4-FFF2-40B4-BE49-F238E27FC236}">
                <a16:creationId xmlns:a16="http://schemas.microsoft.com/office/drawing/2014/main" id="{1144A4CA-D305-E311-5D8B-584C45F2C8EB}"/>
              </a:ext>
              <a:ext uri="{C183D7F6-B498-43B3-948B-1728B52AA6E4}">
                <adec:decorative xmlns:adec="http://schemas.microsoft.com/office/drawing/2017/decorative" val="1"/>
              </a:ext>
            </a:extLst>
          </p:cNvPr>
          <p:cNvSpPr>
            <a:spLocks noChangeAspect="1"/>
          </p:cNvSpPr>
          <p:nvPr/>
        </p:nvSpPr>
        <p:spPr>
          <a:xfrm rot="14051164" flipH="1" flipV="1">
            <a:off x="4570215" y="1381700"/>
            <a:ext cx="1236753" cy="1439506"/>
          </a:xfrm>
          <a:prstGeom prst="arc">
            <a:avLst>
              <a:gd name="adj1" fmla="val 17783095"/>
              <a:gd name="adj2" fmla="val 20716237"/>
            </a:avLst>
          </a:prstGeom>
          <a:ln w="2857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53" name="Arc 52">
            <a:extLst>
              <a:ext uri="{FF2B5EF4-FFF2-40B4-BE49-F238E27FC236}">
                <a16:creationId xmlns:a16="http://schemas.microsoft.com/office/drawing/2014/main" id="{A5ED1804-4F24-271E-9172-CE09E92A5B22}"/>
              </a:ext>
              <a:ext uri="{C183D7F6-B498-43B3-948B-1728B52AA6E4}">
                <adec:decorative xmlns:adec="http://schemas.microsoft.com/office/drawing/2017/decorative" val="1"/>
              </a:ext>
            </a:extLst>
          </p:cNvPr>
          <p:cNvSpPr>
            <a:spLocks noChangeAspect="1"/>
          </p:cNvSpPr>
          <p:nvPr/>
        </p:nvSpPr>
        <p:spPr>
          <a:xfrm rot="8093917" flipH="1" flipV="1">
            <a:off x="4580925" y="3443011"/>
            <a:ext cx="1236753" cy="1439506"/>
          </a:xfrm>
          <a:prstGeom prst="arc">
            <a:avLst>
              <a:gd name="adj1" fmla="val 17783095"/>
              <a:gd name="adj2" fmla="val 20716237"/>
            </a:avLst>
          </a:prstGeom>
          <a:ln w="2857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54" name="Arc 53">
            <a:extLst>
              <a:ext uri="{FF2B5EF4-FFF2-40B4-BE49-F238E27FC236}">
                <a16:creationId xmlns:a16="http://schemas.microsoft.com/office/drawing/2014/main" id="{D0EAD34A-45DC-100E-5A35-FD7713A92A4E}"/>
              </a:ext>
              <a:ext uri="{C183D7F6-B498-43B3-948B-1728B52AA6E4}">
                <adec:decorative xmlns:adec="http://schemas.microsoft.com/office/drawing/2017/decorative" val="1"/>
              </a:ext>
            </a:extLst>
          </p:cNvPr>
          <p:cNvSpPr>
            <a:spLocks noChangeAspect="1"/>
          </p:cNvSpPr>
          <p:nvPr/>
        </p:nvSpPr>
        <p:spPr>
          <a:xfrm rot="10530795" flipH="1" flipV="1">
            <a:off x="5020709" y="3835974"/>
            <a:ext cx="1236753" cy="1439506"/>
          </a:xfrm>
          <a:prstGeom prst="arc">
            <a:avLst>
              <a:gd name="adj1" fmla="val 17783095"/>
              <a:gd name="adj2" fmla="val 20716237"/>
            </a:avLst>
          </a:prstGeom>
          <a:ln w="2857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55" name="Arc 54">
            <a:extLst>
              <a:ext uri="{FF2B5EF4-FFF2-40B4-BE49-F238E27FC236}">
                <a16:creationId xmlns:a16="http://schemas.microsoft.com/office/drawing/2014/main" id="{E63E9037-3AFC-2BE6-C5D2-AFAE8CE7ACB3}"/>
              </a:ext>
              <a:ext uri="{C183D7F6-B498-43B3-948B-1728B52AA6E4}">
                <adec:decorative xmlns:adec="http://schemas.microsoft.com/office/drawing/2017/decorative" val="1"/>
              </a:ext>
            </a:extLst>
          </p:cNvPr>
          <p:cNvSpPr>
            <a:spLocks noChangeAspect="1"/>
          </p:cNvSpPr>
          <p:nvPr/>
        </p:nvSpPr>
        <p:spPr>
          <a:xfrm rot="5057244" flipH="1" flipV="1">
            <a:off x="6942115" y="3070052"/>
            <a:ext cx="1236753" cy="1439506"/>
          </a:xfrm>
          <a:prstGeom prst="arc">
            <a:avLst>
              <a:gd name="adj1" fmla="val 17783095"/>
              <a:gd name="adj2" fmla="val 20716237"/>
            </a:avLst>
          </a:prstGeom>
          <a:ln w="2857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56" name="Arc 55">
            <a:extLst>
              <a:ext uri="{FF2B5EF4-FFF2-40B4-BE49-F238E27FC236}">
                <a16:creationId xmlns:a16="http://schemas.microsoft.com/office/drawing/2014/main" id="{D77755B9-972B-D75F-47E2-ADF0B43906F3}"/>
              </a:ext>
              <a:ext uri="{C183D7F6-B498-43B3-948B-1728B52AA6E4}">
                <adec:decorative xmlns:adec="http://schemas.microsoft.com/office/drawing/2017/decorative" val="1"/>
              </a:ext>
            </a:extLst>
          </p:cNvPr>
          <p:cNvSpPr>
            <a:spLocks noChangeAspect="1"/>
          </p:cNvSpPr>
          <p:nvPr/>
        </p:nvSpPr>
        <p:spPr>
          <a:xfrm rot="21391481" flipH="1" flipV="1">
            <a:off x="6231261" y="1081390"/>
            <a:ext cx="1236753" cy="1439506"/>
          </a:xfrm>
          <a:prstGeom prst="arc">
            <a:avLst>
              <a:gd name="adj1" fmla="val 17783095"/>
              <a:gd name="adj2" fmla="val 20716237"/>
            </a:avLst>
          </a:prstGeom>
          <a:ln w="2857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57" name="Arc 56">
            <a:extLst>
              <a:ext uri="{FF2B5EF4-FFF2-40B4-BE49-F238E27FC236}">
                <a16:creationId xmlns:a16="http://schemas.microsoft.com/office/drawing/2014/main" id="{549A40B8-F453-3429-6A63-8D7CB352F25B}"/>
              </a:ext>
              <a:ext uri="{C183D7F6-B498-43B3-948B-1728B52AA6E4}">
                <adec:decorative xmlns:adec="http://schemas.microsoft.com/office/drawing/2017/decorative" val="1"/>
              </a:ext>
            </a:extLst>
          </p:cNvPr>
          <p:cNvSpPr>
            <a:spLocks noChangeAspect="1"/>
          </p:cNvSpPr>
          <p:nvPr/>
        </p:nvSpPr>
        <p:spPr>
          <a:xfrm rot="15703498" flipH="1" flipV="1">
            <a:off x="4177284" y="1880657"/>
            <a:ext cx="1236753" cy="1439506"/>
          </a:xfrm>
          <a:prstGeom prst="arc">
            <a:avLst>
              <a:gd name="adj1" fmla="val 17783095"/>
              <a:gd name="adj2" fmla="val 20716237"/>
            </a:avLst>
          </a:prstGeom>
          <a:ln w="2857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58" name="Oval 57">
            <a:extLst>
              <a:ext uri="{FF2B5EF4-FFF2-40B4-BE49-F238E27FC236}">
                <a16:creationId xmlns:a16="http://schemas.microsoft.com/office/drawing/2014/main" id="{39054D8C-3DA8-9B5C-DF10-D0ACE62A9251}"/>
              </a:ext>
              <a:ext uri="{C183D7F6-B498-43B3-948B-1728B52AA6E4}">
                <adec:decorative xmlns:adec="http://schemas.microsoft.com/office/drawing/2017/decorative" val="1"/>
              </a:ext>
            </a:extLst>
          </p:cNvPr>
          <p:cNvSpPr>
            <a:spLocks noChangeAspect="1"/>
          </p:cNvSpPr>
          <p:nvPr/>
        </p:nvSpPr>
        <p:spPr>
          <a:xfrm>
            <a:off x="5662276" y="2458263"/>
            <a:ext cx="91440" cy="91440"/>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D92AF955-6039-20A1-D172-671A5ACC1E17}"/>
              </a:ext>
              <a:ext uri="{C183D7F6-B498-43B3-948B-1728B52AA6E4}">
                <adec:decorative xmlns:adec="http://schemas.microsoft.com/office/drawing/2017/decorative" val="1"/>
              </a:ext>
            </a:extLst>
          </p:cNvPr>
          <p:cNvSpPr>
            <a:spLocks noChangeAspect="1"/>
          </p:cNvSpPr>
          <p:nvPr/>
        </p:nvSpPr>
        <p:spPr>
          <a:xfrm>
            <a:off x="5405101" y="2817614"/>
            <a:ext cx="91440" cy="91440"/>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C7A4BF63-9000-0DCC-6EC9-FA31B1758318}"/>
              </a:ext>
              <a:ext uri="{C183D7F6-B498-43B3-948B-1728B52AA6E4}">
                <adec:decorative xmlns:adec="http://schemas.microsoft.com/office/drawing/2017/decorative" val="1"/>
              </a:ext>
            </a:extLst>
          </p:cNvPr>
          <p:cNvSpPr>
            <a:spLocks noChangeAspect="1"/>
          </p:cNvSpPr>
          <p:nvPr/>
        </p:nvSpPr>
        <p:spPr>
          <a:xfrm>
            <a:off x="5462038" y="3566985"/>
            <a:ext cx="91440" cy="91440"/>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19FE0D36-5C58-BD5C-B3A8-3BC991170AC2}"/>
              </a:ext>
              <a:ext uri="{C183D7F6-B498-43B3-948B-1728B52AA6E4}">
                <adec:decorative xmlns:adec="http://schemas.microsoft.com/office/drawing/2017/decorative" val="1"/>
              </a:ext>
            </a:extLst>
          </p:cNvPr>
          <p:cNvSpPr>
            <a:spLocks noChangeAspect="1"/>
          </p:cNvSpPr>
          <p:nvPr/>
        </p:nvSpPr>
        <p:spPr>
          <a:xfrm>
            <a:off x="5882296" y="3891182"/>
            <a:ext cx="91440" cy="91440"/>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3B635DFE-389C-613F-46C5-EC651E5BB04D}"/>
              </a:ext>
              <a:ext uri="{C183D7F6-B498-43B3-948B-1728B52AA6E4}">
                <adec:decorative xmlns:adec="http://schemas.microsoft.com/office/drawing/2017/decorative" val="1"/>
              </a:ext>
            </a:extLst>
          </p:cNvPr>
          <p:cNvSpPr>
            <a:spLocks noChangeAspect="1"/>
          </p:cNvSpPr>
          <p:nvPr/>
        </p:nvSpPr>
        <p:spPr>
          <a:xfrm>
            <a:off x="6644554" y="3789805"/>
            <a:ext cx="91440" cy="91440"/>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39452A29-7B52-4AE4-1CEB-746D00133A76}"/>
              </a:ext>
              <a:ext uri="{C183D7F6-B498-43B3-948B-1728B52AA6E4}">
                <adec:decorative xmlns:adec="http://schemas.microsoft.com/office/drawing/2017/decorative" val="1"/>
              </a:ext>
            </a:extLst>
          </p:cNvPr>
          <p:cNvSpPr>
            <a:spLocks noChangeAspect="1"/>
          </p:cNvSpPr>
          <p:nvPr/>
        </p:nvSpPr>
        <p:spPr>
          <a:xfrm>
            <a:off x="6904455" y="3453511"/>
            <a:ext cx="91440" cy="91440"/>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21354FD3-CAA6-00B6-34EA-9CE55B73C8B9}"/>
              </a:ext>
              <a:ext uri="{C183D7F6-B498-43B3-948B-1728B52AA6E4}">
                <adec:decorative xmlns:adec="http://schemas.microsoft.com/office/drawing/2017/decorative" val="1"/>
              </a:ext>
            </a:extLst>
          </p:cNvPr>
          <p:cNvSpPr>
            <a:spLocks noChangeAspect="1"/>
          </p:cNvSpPr>
          <p:nvPr/>
        </p:nvSpPr>
        <p:spPr>
          <a:xfrm>
            <a:off x="6810575" y="2618731"/>
            <a:ext cx="91440" cy="91440"/>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E5EBC7AF-11A8-8831-0D07-681F10957DE8}"/>
              </a:ext>
              <a:ext uri="{C183D7F6-B498-43B3-948B-1728B52AA6E4}">
                <adec:decorative xmlns:adec="http://schemas.microsoft.com/office/drawing/2017/decorative" val="1"/>
              </a:ext>
            </a:extLst>
          </p:cNvPr>
          <p:cNvSpPr>
            <a:spLocks noChangeAspect="1"/>
          </p:cNvSpPr>
          <p:nvPr/>
        </p:nvSpPr>
        <p:spPr>
          <a:xfrm>
            <a:off x="6536111" y="2386654"/>
            <a:ext cx="91440" cy="91440"/>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74AD8581-DD7A-BFB9-6FF0-5CAB536ADBB7}"/>
              </a:ext>
            </a:extLst>
          </p:cNvPr>
          <p:cNvSpPr txBox="1"/>
          <p:nvPr/>
        </p:nvSpPr>
        <p:spPr>
          <a:xfrm>
            <a:off x="4901032" y="4768708"/>
            <a:ext cx="3126324" cy="276999"/>
          </a:xfrm>
          <a:prstGeom prst="rect">
            <a:avLst/>
          </a:prstGeom>
          <a:noFill/>
        </p:spPr>
        <p:txBody>
          <a:bodyPr wrap="square" rtlCol="0">
            <a:spAutoFit/>
          </a:bodyPr>
          <a:lstStyle/>
          <a:p>
            <a:pPr algn="ctr"/>
            <a:r>
              <a:rPr lang="en-US" sz="1200" dirty="0"/>
              <a:t>Figure 6 – Roundabout</a:t>
            </a:r>
          </a:p>
        </p:txBody>
      </p:sp>
      <p:sp>
        <p:nvSpPr>
          <p:cNvPr id="68" name="TextBox 67">
            <a:extLst>
              <a:ext uri="{FF2B5EF4-FFF2-40B4-BE49-F238E27FC236}">
                <a16:creationId xmlns:a16="http://schemas.microsoft.com/office/drawing/2014/main" id="{36141E3D-9F3A-0A76-06B0-7C114FC5BEE3}"/>
              </a:ext>
            </a:extLst>
          </p:cNvPr>
          <p:cNvSpPr txBox="1"/>
          <p:nvPr/>
        </p:nvSpPr>
        <p:spPr>
          <a:xfrm>
            <a:off x="721278" y="4809292"/>
            <a:ext cx="3126324" cy="276999"/>
          </a:xfrm>
          <a:prstGeom prst="rect">
            <a:avLst/>
          </a:prstGeom>
          <a:noFill/>
        </p:spPr>
        <p:txBody>
          <a:bodyPr wrap="square" rtlCol="0">
            <a:spAutoFit/>
          </a:bodyPr>
          <a:lstStyle/>
          <a:p>
            <a:pPr algn="ctr"/>
            <a:r>
              <a:rPr lang="en-US" sz="1200" dirty="0"/>
              <a:t>Figure 5 – 4-way Intersection</a:t>
            </a:r>
          </a:p>
        </p:txBody>
      </p:sp>
    </p:spTree>
    <p:extLst>
      <p:ext uri="{BB962C8B-B14F-4D97-AF65-F5344CB8AC3E}">
        <p14:creationId xmlns:p14="http://schemas.microsoft.com/office/powerpoint/2010/main" val="1709285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2"/>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5"/>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6"/>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8"/>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39"/>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40"/>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1"/>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2"/>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3"/>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4"/>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5"/>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6"/>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47"/>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48"/>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49"/>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50"/>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51"/>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54"/>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55"/>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58"/>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59"/>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60"/>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61"/>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62"/>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63"/>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64"/>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65"/>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52"/>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53"/>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56"/>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3B2C5-D0C6-0F11-4FAE-5616D1A14032}"/>
              </a:ext>
            </a:extLst>
          </p:cNvPr>
          <p:cNvSpPr>
            <a:spLocks noGrp="1"/>
          </p:cNvSpPr>
          <p:nvPr>
            <p:ph type="title"/>
          </p:nvPr>
        </p:nvSpPr>
        <p:spPr/>
        <p:txBody>
          <a:bodyPr/>
          <a:lstStyle/>
          <a:p>
            <a:r>
              <a:rPr lang="en-US" dirty="0"/>
              <a:t>The Data - Roundabouts</a:t>
            </a:r>
          </a:p>
        </p:txBody>
      </p:sp>
      <p:sp>
        <p:nvSpPr>
          <p:cNvPr id="10" name="TextBox 9">
            <a:extLst>
              <a:ext uri="{FF2B5EF4-FFF2-40B4-BE49-F238E27FC236}">
                <a16:creationId xmlns:a16="http://schemas.microsoft.com/office/drawing/2014/main" id="{9731D414-5F28-63F9-54A0-BAD28FA0B0CA}"/>
              </a:ext>
            </a:extLst>
          </p:cNvPr>
          <p:cNvSpPr txBox="1"/>
          <p:nvPr/>
        </p:nvSpPr>
        <p:spPr>
          <a:xfrm>
            <a:off x="308862" y="1148416"/>
            <a:ext cx="3126324" cy="276999"/>
          </a:xfrm>
          <a:prstGeom prst="rect">
            <a:avLst/>
          </a:prstGeom>
          <a:noFill/>
        </p:spPr>
        <p:txBody>
          <a:bodyPr wrap="square" rtlCol="0">
            <a:spAutoFit/>
          </a:bodyPr>
          <a:lstStyle/>
          <a:p>
            <a:pPr algn="ctr"/>
            <a:r>
              <a:rPr lang="en-US" sz="1200" dirty="0"/>
              <a:t>Figure 7 – Roundabout – Light Traffic</a:t>
            </a:r>
          </a:p>
        </p:txBody>
      </p:sp>
      <p:pic>
        <p:nvPicPr>
          <p:cNvPr id="5" name="Picture 4" descr="Aerial view of a roundabout.">
            <a:extLst>
              <a:ext uri="{FF2B5EF4-FFF2-40B4-BE49-F238E27FC236}">
                <a16:creationId xmlns:a16="http://schemas.microsoft.com/office/drawing/2014/main" id="{6D0FE704-F5D1-4199-589F-37FF68FCE55A}"/>
              </a:ext>
            </a:extLst>
          </p:cNvPr>
          <p:cNvPicPr>
            <a:picLocks noChangeAspect="1"/>
          </p:cNvPicPr>
          <p:nvPr/>
        </p:nvPicPr>
        <p:blipFill rotWithShape="1">
          <a:blip r:embed="rId2"/>
          <a:srcRect l="24893" t="12774" r="27204" b="-1"/>
          <a:stretch/>
        </p:blipFill>
        <p:spPr>
          <a:xfrm>
            <a:off x="457199" y="1391977"/>
            <a:ext cx="2756891" cy="2455749"/>
          </a:xfrm>
          <a:prstGeom prst="rect">
            <a:avLst/>
          </a:prstGeom>
          <a:ln w="57150">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E7901131-1DB9-4748-7748-9DC0DD00FC95}"/>
              </a:ext>
            </a:extLst>
          </p:cNvPr>
          <p:cNvSpPr txBox="1"/>
          <p:nvPr/>
        </p:nvSpPr>
        <p:spPr>
          <a:xfrm>
            <a:off x="3435186" y="1148415"/>
            <a:ext cx="3365487" cy="276999"/>
          </a:xfrm>
          <a:prstGeom prst="rect">
            <a:avLst/>
          </a:prstGeom>
          <a:noFill/>
        </p:spPr>
        <p:txBody>
          <a:bodyPr wrap="square" rtlCol="0">
            <a:spAutoFit/>
          </a:bodyPr>
          <a:lstStyle/>
          <a:p>
            <a:pPr algn="ctr"/>
            <a:r>
              <a:rPr lang="en-US" sz="1200" dirty="0"/>
              <a:t>Figure 8 – Roundabout – Heavy Traffic</a:t>
            </a:r>
          </a:p>
        </p:txBody>
      </p:sp>
      <p:pic>
        <p:nvPicPr>
          <p:cNvPr id="4" name="Picture 3" descr="Picture of a roundabout showing at least eight vehicles in the roundabout space with several more approaching and leaving the roundabout space">
            <a:extLst>
              <a:ext uri="{FF2B5EF4-FFF2-40B4-BE49-F238E27FC236}">
                <a16:creationId xmlns:a16="http://schemas.microsoft.com/office/drawing/2014/main" id="{EC0E372D-0239-C09C-B35E-896DDC5AA8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5186" y="1391977"/>
            <a:ext cx="3604649" cy="20276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8" descr="A traffic light on a pole after storm">
            <a:extLst>
              <a:ext uri="{FF2B5EF4-FFF2-40B4-BE49-F238E27FC236}">
                <a16:creationId xmlns:a16="http://schemas.microsoft.com/office/drawing/2014/main" id="{0F6B49BB-CFE3-6858-BC2A-659AA7C63A17}"/>
              </a:ext>
            </a:extLst>
          </p:cNvPr>
          <p:cNvPicPr>
            <a:picLocks noChangeAspect="1"/>
          </p:cNvPicPr>
          <p:nvPr/>
        </p:nvPicPr>
        <p:blipFill>
          <a:blip r:embed="rId4"/>
          <a:srcRect t="400" b="1010"/>
          <a:stretch>
            <a:fillRect/>
          </a:stretch>
        </p:blipFill>
        <p:spPr>
          <a:xfrm>
            <a:off x="761130" y="3037942"/>
            <a:ext cx="3191363" cy="1769833"/>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CB6FF434-CFC0-7FF7-8059-65C96B268B73}"/>
              </a:ext>
            </a:extLst>
          </p:cNvPr>
          <p:cNvSpPr txBox="1"/>
          <p:nvPr/>
        </p:nvSpPr>
        <p:spPr>
          <a:xfrm>
            <a:off x="674067" y="4807775"/>
            <a:ext cx="3365487" cy="276999"/>
          </a:xfrm>
          <a:prstGeom prst="rect">
            <a:avLst/>
          </a:prstGeom>
          <a:noFill/>
        </p:spPr>
        <p:txBody>
          <a:bodyPr wrap="square" rtlCol="0">
            <a:spAutoFit/>
          </a:bodyPr>
          <a:lstStyle/>
          <a:p>
            <a:pPr algn="ctr"/>
            <a:r>
              <a:rPr lang="en-US" sz="1200" dirty="0"/>
              <a:t>Figure 9 – Damaged Traffic Lights</a:t>
            </a:r>
          </a:p>
        </p:txBody>
      </p:sp>
      <p:pic>
        <p:nvPicPr>
          <p:cNvPr id="8" name="Picture 7" descr="Picture of a roundabout near the water in Florida with the words &quot;Round is Resilient&quot; at the top.">
            <a:extLst>
              <a:ext uri="{FF2B5EF4-FFF2-40B4-BE49-F238E27FC236}">
                <a16:creationId xmlns:a16="http://schemas.microsoft.com/office/drawing/2014/main" id="{BDDE7D2C-2DA9-DCAA-8F54-10FE0F122C5C}"/>
              </a:ext>
            </a:extLst>
          </p:cNvPr>
          <p:cNvPicPr>
            <a:picLocks noChangeAspect="1"/>
          </p:cNvPicPr>
          <p:nvPr/>
        </p:nvPicPr>
        <p:blipFill rotWithShape="1">
          <a:blip r:embed="rId5"/>
          <a:srcRect t="12134" b="5125"/>
          <a:stretch>
            <a:fillRect/>
          </a:stretch>
        </p:blipFill>
        <p:spPr>
          <a:xfrm>
            <a:off x="4134592" y="3242636"/>
            <a:ext cx="3420836" cy="1519801"/>
          </a:xfrm>
          <a:prstGeom prst="rect">
            <a:avLst/>
          </a:prstGeom>
          <a:ln>
            <a:noFill/>
          </a:ln>
          <a:effectLst>
            <a:outerShdw blurRad="292100" dist="139700" dir="2700000" algn="tl" rotWithShape="0">
              <a:srgbClr val="333333">
                <a:alpha val="65000"/>
              </a:srgbClr>
            </a:outerShdw>
          </a:effectLst>
        </p:spPr>
      </p:pic>
      <p:sp>
        <p:nvSpPr>
          <p:cNvPr id="16" name="TextBox 15">
            <a:extLst>
              <a:ext uri="{FF2B5EF4-FFF2-40B4-BE49-F238E27FC236}">
                <a16:creationId xmlns:a16="http://schemas.microsoft.com/office/drawing/2014/main" id="{2EC3B5A9-FC10-8DBF-2B70-E3127DAF7726}"/>
              </a:ext>
            </a:extLst>
          </p:cNvPr>
          <p:cNvSpPr txBox="1"/>
          <p:nvPr/>
        </p:nvSpPr>
        <p:spPr>
          <a:xfrm>
            <a:off x="4065567" y="4807774"/>
            <a:ext cx="3365487" cy="276999"/>
          </a:xfrm>
          <a:prstGeom prst="rect">
            <a:avLst/>
          </a:prstGeom>
          <a:noFill/>
        </p:spPr>
        <p:txBody>
          <a:bodyPr wrap="square" rtlCol="0">
            <a:spAutoFit/>
          </a:bodyPr>
          <a:lstStyle/>
          <a:p>
            <a:pPr algn="ctr"/>
            <a:r>
              <a:rPr lang="en-US" sz="1200" dirty="0"/>
              <a:t>Figure 10 – Roundabout Resilient Design</a:t>
            </a:r>
          </a:p>
        </p:txBody>
      </p:sp>
      <p:sp>
        <p:nvSpPr>
          <p:cNvPr id="6" name="TextBox 5" descr="Downward arrow showing reduction in fatal and serious injury crashes">
            <a:extLst>
              <a:ext uri="{FF2B5EF4-FFF2-40B4-BE49-F238E27FC236}">
                <a16:creationId xmlns:a16="http://schemas.microsoft.com/office/drawing/2014/main" id="{9285CCA8-3B94-F471-7C05-D9CB95EBBDE9}"/>
              </a:ext>
            </a:extLst>
          </p:cNvPr>
          <p:cNvSpPr txBox="1"/>
          <p:nvPr/>
        </p:nvSpPr>
        <p:spPr>
          <a:xfrm>
            <a:off x="7260931" y="1248859"/>
            <a:ext cx="1767841" cy="1447296"/>
          </a:xfrm>
          <a:prstGeom prst="downArrow">
            <a:avLst>
              <a:gd name="adj1" fmla="val 67206"/>
              <a:gd name="adj2" fmla="val 53009"/>
            </a:avLst>
          </a:prstGeom>
        </p:spPr>
        <p:style>
          <a:lnRef idx="2">
            <a:schemeClr val="accent3">
              <a:shade val="15000"/>
            </a:schemeClr>
          </a:lnRef>
          <a:fillRef idx="1">
            <a:schemeClr val="accent3"/>
          </a:fillRef>
          <a:effectRef idx="0">
            <a:schemeClr val="accent3"/>
          </a:effectRef>
          <a:fontRef idx="minor">
            <a:schemeClr val="lt1"/>
          </a:fontRef>
        </p:style>
        <p:txBody>
          <a:bodyPr wrap="square" tIns="365760" rtlCol="0">
            <a:noAutofit/>
          </a:bodyPr>
          <a:lstStyle/>
          <a:p>
            <a:pPr algn="ctr"/>
            <a:r>
              <a:rPr lang="en-US" sz="2800" b="1" dirty="0"/>
              <a:t>82%</a:t>
            </a:r>
          </a:p>
        </p:txBody>
      </p:sp>
      <p:sp>
        <p:nvSpPr>
          <p:cNvPr id="7" name="TextBox 6" descr="Downward arrow showing reduction in fatal and serious injury crashes">
            <a:extLst>
              <a:ext uri="{FF2B5EF4-FFF2-40B4-BE49-F238E27FC236}">
                <a16:creationId xmlns:a16="http://schemas.microsoft.com/office/drawing/2014/main" id="{C6F5A54B-78CE-7B03-DC0E-75D5B3CA3058}"/>
              </a:ext>
            </a:extLst>
          </p:cNvPr>
          <p:cNvSpPr txBox="1"/>
          <p:nvPr/>
        </p:nvSpPr>
        <p:spPr>
          <a:xfrm>
            <a:off x="7260931" y="2813998"/>
            <a:ext cx="1767841" cy="1447296"/>
          </a:xfrm>
          <a:prstGeom prst="downArrow">
            <a:avLst>
              <a:gd name="adj1" fmla="val 67206"/>
              <a:gd name="adj2" fmla="val 53009"/>
            </a:avLst>
          </a:prstGeom>
          <a:solidFill>
            <a:srgbClr val="60A500"/>
          </a:solidFill>
        </p:spPr>
        <p:style>
          <a:lnRef idx="2">
            <a:schemeClr val="accent3">
              <a:shade val="15000"/>
            </a:schemeClr>
          </a:lnRef>
          <a:fillRef idx="1">
            <a:schemeClr val="accent3"/>
          </a:fillRef>
          <a:effectRef idx="0">
            <a:schemeClr val="accent3"/>
          </a:effectRef>
          <a:fontRef idx="minor">
            <a:schemeClr val="lt1"/>
          </a:fontRef>
        </p:style>
        <p:txBody>
          <a:bodyPr wrap="square" tIns="365760" rtlCol="0">
            <a:noAutofit/>
          </a:bodyPr>
          <a:lstStyle/>
          <a:p>
            <a:pPr algn="ctr"/>
            <a:r>
              <a:rPr lang="en-US" sz="2800" b="1" dirty="0"/>
              <a:t>90%</a:t>
            </a:r>
          </a:p>
        </p:txBody>
      </p:sp>
    </p:spTree>
    <p:extLst>
      <p:ext uri="{BB962C8B-B14F-4D97-AF65-F5344CB8AC3E}">
        <p14:creationId xmlns:p14="http://schemas.microsoft.com/office/powerpoint/2010/main" val="1062477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Theme">
  <a:themeElements>
    <a:clrScheme name="TxDOT Template Color Scheme">
      <a:dk1>
        <a:srgbClr val="000000"/>
      </a:dk1>
      <a:lt1>
        <a:srgbClr val="FFFFFF"/>
      </a:lt1>
      <a:dk2>
        <a:srgbClr val="000000"/>
      </a:dk2>
      <a:lt2>
        <a:srgbClr val="EBEBEB"/>
      </a:lt2>
      <a:accent1>
        <a:srgbClr val="0056A9"/>
      </a:accent1>
      <a:accent2>
        <a:srgbClr val="D90D0D"/>
      </a:accent2>
      <a:accent3>
        <a:srgbClr val="196533"/>
      </a:accent3>
      <a:accent4>
        <a:srgbClr val="5F0F40"/>
      </a:accent4>
      <a:accent5>
        <a:srgbClr val="002E69"/>
      </a:accent5>
      <a:accent6>
        <a:srgbClr val="333F48"/>
      </a:accent6>
      <a:hlink>
        <a:srgbClr val="0056A9"/>
      </a:hlink>
      <a:folHlink>
        <a:srgbClr val="5F0F40"/>
      </a:folHlink>
    </a:clrScheme>
    <a:fontScheme name="TxDOT Template fonts">
      <a:majorFont>
        <a:latin typeface="Verdana Bold"/>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xdot-presentation-template 9-25 new.pptx" id="{C4C24DA9-80E9-422B-A07F-679C28886AB3}" vid="{283BA2F0-D597-4566-9874-411D1BE156C3}"/>
    </a:ext>
  </a:extLst>
</a:theme>
</file>

<file path=ppt/theme/theme2.xml><?xml version="1.0" encoding="utf-8"?>
<a:theme xmlns:a="http://schemas.openxmlformats.org/drawingml/2006/main" name="1_Office Theme">
  <a:themeElements>
    <a:clrScheme name="TxDOT Template Color Scheme">
      <a:dk1>
        <a:srgbClr val="000000"/>
      </a:dk1>
      <a:lt1>
        <a:srgbClr val="FFFFFF"/>
      </a:lt1>
      <a:dk2>
        <a:srgbClr val="000000"/>
      </a:dk2>
      <a:lt2>
        <a:srgbClr val="EBEBEB"/>
      </a:lt2>
      <a:accent1>
        <a:srgbClr val="0056A9"/>
      </a:accent1>
      <a:accent2>
        <a:srgbClr val="D90D0D"/>
      </a:accent2>
      <a:accent3>
        <a:srgbClr val="196533"/>
      </a:accent3>
      <a:accent4>
        <a:srgbClr val="5F0F40"/>
      </a:accent4>
      <a:accent5>
        <a:srgbClr val="002E69"/>
      </a:accent5>
      <a:accent6>
        <a:srgbClr val="333F48"/>
      </a:accent6>
      <a:hlink>
        <a:srgbClr val="0056A9"/>
      </a:hlink>
      <a:folHlink>
        <a:srgbClr val="5F0F40"/>
      </a:folHlink>
    </a:clrScheme>
    <a:fontScheme name="TxDOT Template fonts">
      <a:majorFont>
        <a:latin typeface="Verdana Bold"/>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xdot-presentation-template2.pptx" id="{D2D5C860-A1B3-4A6C-8149-02A62B73144F}" vid="{EFF924DB-A2C4-48D0-BDFE-99CFC2D2220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txdot-presentation-template</Template>
  <TotalTime>18505</TotalTime>
  <Words>1696</Words>
  <Application>Microsoft Office PowerPoint</Application>
  <PresentationFormat>Custom</PresentationFormat>
  <Paragraphs>211</Paragraphs>
  <Slides>39</Slides>
  <Notes>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39</vt:i4>
      </vt:variant>
    </vt:vector>
  </HeadingPairs>
  <TitlesOfParts>
    <vt:vector size="49" baseType="lpstr">
      <vt:lpstr>Aptos</vt:lpstr>
      <vt:lpstr>Verdana Pro Semibold</vt:lpstr>
      <vt:lpstr>Barlow Condensed Medium</vt:lpstr>
      <vt:lpstr>Wingdings</vt:lpstr>
      <vt:lpstr>Verdana</vt:lpstr>
      <vt:lpstr>Verdana Pro</vt:lpstr>
      <vt:lpstr>Arial</vt:lpstr>
      <vt:lpstr>Verdana Bold</vt:lpstr>
      <vt:lpstr>Office Theme</vt:lpstr>
      <vt:lpstr>1_Office Theme</vt:lpstr>
      <vt:lpstr>New Precertification Categories</vt:lpstr>
      <vt:lpstr>Presentation Topics</vt:lpstr>
      <vt:lpstr>What are the new precertifications?</vt:lpstr>
      <vt:lpstr>Overview</vt:lpstr>
      <vt:lpstr>Basic vs. Complex Roundabouts</vt:lpstr>
      <vt:lpstr>Why does TxDOT need these precertifications?</vt:lpstr>
      <vt:lpstr>SAFETY</vt:lpstr>
      <vt:lpstr>Why Geometry Matters</vt:lpstr>
      <vt:lpstr>The Data - Roundabouts</vt:lpstr>
      <vt:lpstr>Design Matters</vt:lpstr>
      <vt:lpstr>Design Flaw Examples</vt:lpstr>
      <vt:lpstr>Precedent</vt:lpstr>
      <vt:lpstr>Why? Summary</vt:lpstr>
      <vt:lpstr>4.8.1 Roundabout Planning &amp; Operations Analysis</vt:lpstr>
      <vt:lpstr>4.8.1 Overview &amp; Associated Activities</vt:lpstr>
      <vt:lpstr>4.8.1 Certification Requirements</vt:lpstr>
      <vt:lpstr>4.8.2 Roundabout Geometric Design &amp; Review – Basic </vt:lpstr>
      <vt:lpstr>4.8.2 Overview &amp; Associated Activities</vt:lpstr>
      <vt:lpstr>4.8.2 Associated Activities (continued)</vt:lpstr>
      <vt:lpstr>4.8.2 Certification Requirements</vt:lpstr>
      <vt:lpstr>4.8.2 Certification Requirements (continued)</vt:lpstr>
      <vt:lpstr>What are we looking for?</vt:lpstr>
      <vt:lpstr>Geometry: what we are not looking for…</vt:lpstr>
      <vt:lpstr>Locations &amp; Experience</vt:lpstr>
      <vt:lpstr>4.8.2 Certification Requirements (continued 2)</vt:lpstr>
      <vt:lpstr>4.8.3 Roundabout Geometric Design &amp; Review – Complex </vt:lpstr>
      <vt:lpstr>4.8.3 Overview</vt:lpstr>
      <vt:lpstr>4.8.3 Associated Activities</vt:lpstr>
      <vt:lpstr>4.8.3 Certification Requirements</vt:lpstr>
      <vt:lpstr>4.8.3 Certification Requirements (continued)</vt:lpstr>
      <vt:lpstr>Training Opportunities</vt:lpstr>
      <vt:lpstr>DES599 Opportunities</vt:lpstr>
      <vt:lpstr>Precertification Applications Overview</vt:lpstr>
      <vt:lpstr>Establish your firm &amp; assign Consultant Certification Information System (CCIS) users</vt:lpstr>
      <vt:lpstr>Collect employee information</vt:lpstr>
      <vt:lpstr>Firms’ assigned CCIS user submits application in CCIS</vt:lpstr>
      <vt:lpstr>Application Review</vt:lpstr>
      <vt:lpstr>Questions and Discussion</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PEPS Fireside Chat: New Precertification Categories</dc:title>
  <dc:subject>July 24, 2026 Presentation</dc:subject>
  <dc:creator>TxDOT</dc:creator>
  <cp:keywords>peps; precertification; ccis</cp:keywords>
  <cp:lastModifiedBy>Idelice Haack</cp:lastModifiedBy>
  <cp:revision>86</cp:revision>
  <cp:lastPrinted>2026-04-23T17:06:16Z</cp:lastPrinted>
  <dcterms:created xsi:type="dcterms:W3CDTF">2025-09-28T22:23:12Z</dcterms:created>
  <dcterms:modified xsi:type="dcterms:W3CDTF">2026-08-07T12:44:34Z</dcterms:modified>
</cp:coreProperties>
</file>